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1" r:id="rId3"/>
    <p:sldMasterId id="2147483692" r:id="rId4"/>
    <p:sldMasterId id="2147483704" r:id="rId5"/>
    <p:sldMasterId id="2147483716" r:id="rId6"/>
    <p:sldMasterId id="2147483728" r:id="rId7"/>
    <p:sldMasterId id="2147483740" r:id="rId8"/>
  </p:sldMasterIdLst>
  <p:sldIdLst>
    <p:sldId id="3860" r:id="rId9"/>
    <p:sldId id="268" r:id="rId10"/>
    <p:sldId id="265" r:id="rId11"/>
    <p:sldId id="258" r:id="rId12"/>
    <p:sldId id="266" r:id="rId13"/>
    <p:sldId id="267" r:id="rId14"/>
    <p:sldId id="261" r:id="rId15"/>
    <p:sldId id="263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AFB3DA-CE4D-6DAD-8403-5A5D8F668D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11DD4B67-6836-9D2D-D0EA-90DB5D08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1533851"/>
            <a:ext cx="8786446" cy="37902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ABAAE99-1858-988B-874B-46454CE90A02}"/>
              </a:ext>
            </a:extLst>
          </p:cNvPr>
          <p:cNvSpPr/>
          <p:nvPr userDrawn="1"/>
        </p:nvSpPr>
        <p:spPr>
          <a:xfrm>
            <a:off x="0" y="-1137138"/>
            <a:ext cx="7080738" cy="98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Lägg till</a:t>
            </a:r>
            <a:r>
              <a:rPr lang="en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 bildbakgrund genom att högerklicka på </a:t>
            </a:r>
            <a:r>
              <a:rPr lang="sv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 (bilden) </a:t>
            </a:r>
            <a:r>
              <a:rPr lang="en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och välj ”Formatera bakgrund”/”Format Background”. Välj ”Bild eller mönsterfyllning”/”Pictrure or texture fill” under fliken ”Fill” (färghinken). Klicka på ”välj”/”insert” för att välja bild.</a:t>
            </a:r>
          </a:p>
        </p:txBody>
      </p:sp>
      <p:pic>
        <p:nvPicPr>
          <p:cNvPr id="3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C19CFC-782C-F342-2963-E357F7726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99000" y="-1137138"/>
            <a:ext cx="3937000" cy="3797300"/>
          </a:xfrm>
          <a:prstGeom prst="rect">
            <a:avLst/>
          </a:prstGeom>
        </p:spPr>
      </p:pic>
      <p:sp>
        <p:nvSpPr>
          <p:cNvPr id="16" name="Bild 13">
            <a:extLst>
              <a:ext uri="{FF2B5EF4-FFF2-40B4-BE49-F238E27FC236}">
                <a16:creationId xmlns:a16="http://schemas.microsoft.com/office/drawing/2014/main" id="{04A1DCE6-F625-6310-73A7-045BED3861DC}"/>
              </a:ext>
            </a:extLst>
          </p:cNvPr>
          <p:cNvSpPr/>
          <p:nvPr/>
        </p:nvSpPr>
        <p:spPr>
          <a:xfrm>
            <a:off x="9784461" y="5586153"/>
            <a:ext cx="2407539" cy="1270867"/>
          </a:xfrm>
          <a:custGeom>
            <a:avLst/>
            <a:gdLst>
              <a:gd name="connsiteX0" fmla="*/ 2909452 w 2909451"/>
              <a:gd name="connsiteY0" fmla="*/ 63210 h 1535811"/>
              <a:gd name="connsiteX1" fmla="*/ 2747933 w 2909451"/>
              <a:gd name="connsiteY1" fmla="*/ 113060 h 1535811"/>
              <a:gd name="connsiteX2" fmla="*/ 901343 w 2909451"/>
              <a:gd name="connsiteY2" fmla="*/ 125666 h 1535811"/>
              <a:gd name="connsiteX3" fmla="*/ 901343 w 2909451"/>
              <a:gd name="connsiteY3" fmla="*/ 125666 h 1535811"/>
              <a:gd name="connsiteX4" fmla="*/ 173361 w 2909451"/>
              <a:gd name="connsiteY4" fmla="*/ 722156 h 1535811"/>
              <a:gd name="connsiteX5" fmla="*/ 29024 w 2909451"/>
              <a:gd name="connsiteY5" fmla="*/ 1535811 h 1535811"/>
              <a:gd name="connsiteX6" fmla="*/ 2909452 w 2909451"/>
              <a:gd name="connsiteY6" fmla="*/ 1535811 h 1535811"/>
              <a:gd name="connsiteX7" fmla="*/ 2909452 w 2909451"/>
              <a:gd name="connsiteY7" fmla="*/ 63210 h 1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451" h="1535811">
                <a:moveTo>
                  <a:pt x="2909452" y="63210"/>
                </a:moveTo>
                <a:cubicBezTo>
                  <a:pt x="2855612" y="83264"/>
                  <a:pt x="2801200" y="99881"/>
                  <a:pt x="2747933" y="113060"/>
                </a:cubicBezTo>
                <a:cubicBezTo>
                  <a:pt x="2090973" y="271207"/>
                  <a:pt x="1714667" y="-218705"/>
                  <a:pt x="901343" y="125666"/>
                </a:cubicBezTo>
                <a:lnTo>
                  <a:pt x="901343" y="125666"/>
                </a:lnTo>
                <a:cubicBezTo>
                  <a:pt x="624698" y="242558"/>
                  <a:pt x="338889" y="462588"/>
                  <a:pt x="173361" y="722156"/>
                </a:cubicBezTo>
                <a:cubicBezTo>
                  <a:pt x="-21379" y="1027563"/>
                  <a:pt x="-23097" y="1279682"/>
                  <a:pt x="29024" y="1535811"/>
                </a:cubicBezTo>
                <a:lnTo>
                  <a:pt x="2909452" y="1535811"/>
                </a:lnTo>
                <a:lnTo>
                  <a:pt x="2909452" y="63210"/>
                </a:lnTo>
                <a:close/>
              </a:path>
            </a:pathLst>
          </a:custGeom>
          <a:solidFill>
            <a:srgbClr val="34756C"/>
          </a:solidFill>
          <a:ln w="572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4F96EE1-0878-60BC-0548-BACA6F4843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2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948547-2898-9173-EC76-83961C27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5F38D6-D5F2-9DAD-9C96-8A4395962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F231B5-F3AF-17E8-FCFE-A0575DD0A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95D346-C568-3240-CA7B-5B7F1862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51BDDF-68B5-E2C2-0803-EFA6B254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11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F31A03-5EEC-6070-A017-39CD3741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CBF46C-35EE-4850-8CAB-B6EE5467C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C71036-3AF2-3D98-8CFF-323496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7E27BB-DF7E-548B-465D-3A85F5505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A87258-F7B4-3E7A-2601-FE66C390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7791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05DDA-2E7A-1B0B-18D8-A03427C8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C93AED-2094-7B10-7B50-5C4880931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8CF2543-E987-B236-A142-8A15A291C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48ECEA-80F1-914F-6340-9049A73E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54DA01-AC19-B133-AFF0-3296093C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71908BE-56F0-144B-C16A-509E9824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5930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B42396-8AA6-683F-B62F-347B7408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38FBA0-0ECD-E081-DF58-9CDB0C895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91F65E-232B-46C7-562B-D6F6574B6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F33C727-E4EA-49A5-40AF-C0268EA31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902FC48-2915-E5BF-D722-71910289A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4C83B22-C207-D576-461E-453EB357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15C7020-77F7-2B7B-D7B3-ED0FE17B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52829D0-F82E-F714-0DED-1ACE873F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9286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394831-5A0A-A148-B803-103C487EE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3DDDFE-AF4B-16A2-E6B8-C17EABED3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1CD9233-E344-ADAF-663A-82015389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097E3C-2D70-6D02-7468-80DC2D27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2496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AFD6780-01DC-571C-33FB-1BE56798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36A46DE-F757-74F9-60DB-AB9DAC81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31B4F1D-3F65-5736-BE19-3354D033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384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966B36-EC5F-ED41-22A5-EA5079E1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DB7F05-9B1B-AABE-D1E0-FD2534098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0F0682-FE98-2409-6EC1-ADCDF75D7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B48A6A5-28EA-A361-E06F-DCC93408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1EF7C2E-D6E9-8C88-A993-7DE1BA43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1D6CBDA-BA5B-F8B3-4E07-B94BFDBB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7466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E95A6E-4A75-11C0-818F-44379706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D752AC6-A21E-8AE6-41FA-95B6E1E25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FB65D3-030D-40FA-42BF-5B6DE44B7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09B6F02-33C6-86CB-BC8B-4FA426D6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521B16C-DA30-A6F7-83E0-2D3C25D7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56CC5A-9562-2EB2-231B-C7A95D74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8795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09FDA8-5441-C8AF-D43F-7C910F90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6B87BA1-ABAA-D323-6AE4-51B50B689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EFB155-8274-3D04-31C5-913FCF26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16BED2-F623-40DE-2333-6A8F5CC1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315628-5BF4-979C-95A3-61FCBAF1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9334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D596187-B53B-974F-5D78-6ADFA090F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841F86C-EEEA-2967-B268-E61FD2344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187A5B-77C4-716A-42E4-649FA9F5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F5474D-F656-212A-AFC2-7F408774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AD61B-8AC2-FDD4-887D-1A986352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55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rubrik -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0">
            <a:extLst>
              <a:ext uri="{FF2B5EF4-FFF2-40B4-BE49-F238E27FC236}">
                <a16:creationId xmlns:a16="http://schemas.microsoft.com/office/drawing/2014/main" id="{54013F57-3AED-717A-B26B-2E3DF74D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F63336E3-79B7-683D-21B4-BD6049B6B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84DF4D3-F407-169B-8004-8F9FA0454D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65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AFB3DA-CE4D-6DAD-8403-5A5D8F668D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11DD4B67-6836-9D2D-D0EA-90DB5D08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1533851"/>
            <a:ext cx="8786446" cy="3790298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ABAAE99-1858-988B-874B-46454CE90A02}"/>
              </a:ext>
            </a:extLst>
          </p:cNvPr>
          <p:cNvSpPr/>
          <p:nvPr userDrawn="1"/>
        </p:nvSpPr>
        <p:spPr>
          <a:xfrm>
            <a:off x="0" y="-1137138"/>
            <a:ext cx="7080738" cy="98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400" dirty="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Lägg till</a:t>
            </a:r>
            <a:r>
              <a:rPr lang="en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 </a:t>
            </a:r>
            <a:r>
              <a:rPr lang="en-SE" sz="1400" dirty="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bildbakgrund genom att högerklicka </a:t>
            </a:r>
            <a:r>
              <a:rPr lang="en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på </a:t>
            </a:r>
            <a:r>
              <a:rPr lang="sv-SE" sz="1400" dirty="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 (bilden) </a:t>
            </a:r>
            <a:r>
              <a:rPr lang="en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och </a:t>
            </a:r>
            <a:r>
              <a:rPr lang="en-SE" sz="1400" dirty="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välj ”Formatera bakgrund”/”Format Background”. Välj ”Bild eller mönsterfyllning”/”Pictrure or texture fill” under fliken ”Fill” (färghinken). Klicka på ”välj”/”insert” för att välja bild.</a:t>
            </a:r>
          </a:p>
        </p:txBody>
      </p:sp>
      <p:pic>
        <p:nvPicPr>
          <p:cNvPr id="3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C19CFC-782C-F342-2963-E357F7726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99000" y="-1137138"/>
            <a:ext cx="3937000" cy="3797300"/>
          </a:xfrm>
          <a:prstGeom prst="rect">
            <a:avLst/>
          </a:prstGeom>
        </p:spPr>
      </p:pic>
      <p:sp>
        <p:nvSpPr>
          <p:cNvPr id="16" name="Bild 13">
            <a:extLst>
              <a:ext uri="{FF2B5EF4-FFF2-40B4-BE49-F238E27FC236}">
                <a16:creationId xmlns:a16="http://schemas.microsoft.com/office/drawing/2014/main" id="{04A1DCE6-F625-6310-73A7-045BED3861DC}"/>
              </a:ext>
            </a:extLst>
          </p:cNvPr>
          <p:cNvSpPr/>
          <p:nvPr/>
        </p:nvSpPr>
        <p:spPr>
          <a:xfrm>
            <a:off x="9784461" y="5586153"/>
            <a:ext cx="2407539" cy="1270867"/>
          </a:xfrm>
          <a:custGeom>
            <a:avLst/>
            <a:gdLst>
              <a:gd name="connsiteX0" fmla="*/ 2909452 w 2909451"/>
              <a:gd name="connsiteY0" fmla="*/ 63210 h 1535811"/>
              <a:gd name="connsiteX1" fmla="*/ 2747933 w 2909451"/>
              <a:gd name="connsiteY1" fmla="*/ 113060 h 1535811"/>
              <a:gd name="connsiteX2" fmla="*/ 901343 w 2909451"/>
              <a:gd name="connsiteY2" fmla="*/ 125666 h 1535811"/>
              <a:gd name="connsiteX3" fmla="*/ 901343 w 2909451"/>
              <a:gd name="connsiteY3" fmla="*/ 125666 h 1535811"/>
              <a:gd name="connsiteX4" fmla="*/ 173361 w 2909451"/>
              <a:gd name="connsiteY4" fmla="*/ 722156 h 1535811"/>
              <a:gd name="connsiteX5" fmla="*/ 29024 w 2909451"/>
              <a:gd name="connsiteY5" fmla="*/ 1535811 h 1535811"/>
              <a:gd name="connsiteX6" fmla="*/ 2909452 w 2909451"/>
              <a:gd name="connsiteY6" fmla="*/ 1535811 h 1535811"/>
              <a:gd name="connsiteX7" fmla="*/ 2909452 w 2909451"/>
              <a:gd name="connsiteY7" fmla="*/ 63210 h 1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451" h="1535811">
                <a:moveTo>
                  <a:pt x="2909452" y="63210"/>
                </a:moveTo>
                <a:cubicBezTo>
                  <a:pt x="2855612" y="83264"/>
                  <a:pt x="2801200" y="99881"/>
                  <a:pt x="2747933" y="113060"/>
                </a:cubicBezTo>
                <a:cubicBezTo>
                  <a:pt x="2090973" y="271207"/>
                  <a:pt x="1714667" y="-218705"/>
                  <a:pt x="901343" y="125666"/>
                </a:cubicBezTo>
                <a:lnTo>
                  <a:pt x="901343" y="125666"/>
                </a:lnTo>
                <a:cubicBezTo>
                  <a:pt x="624698" y="242558"/>
                  <a:pt x="338889" y="462588"/>
                  <a:pt x="173361" y="722156"/>
                </a:cubicBezTo>
                <a:cubicBezTo>
                  <a:pt x="-21379" y="1027563"/>
                  <a:pt x="-23097" y="1279682"/>
                  <a:pt x="29024" y="1535811"/>
                </a:cubicBezTo>
                <a:lnTo>
                  <a:pt x="2909452" y="1535811"/>
                </a:lnTo>
                <a:lnTo>
                  <a:pt x="2909452" y="63210"/>
                </a:lnTo>
                <a:close/>
              </a:path>
            </a:pathLst>
          </a:custGeom>
          <a:solidFill>
            <a:srgbClr val="34756C"/>
          </a:solidFill>
          <a:ln w="572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344C0C0-AB0D-FA37-4B11-03B9700BE0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44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rubrik - lila">
    <p:bg>
      <p:bgPr>
        <a:solidFill>
          <a:srgbClr val="801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0">
            <a:extLst>
              <a:ext uri="{FF2B5EF4-FFF2-40B4-BE49-F238E27FC236}">
                <a16:creationId xmlns:a16="http://schemas.microsoft.com/office/drawing/2014/main" id="{54013F57-3AED-717A-B26B-2E3DF74D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F63336E3-79B7-683D-21B4-BD6049B6B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A276DC7-802A-8707-B372-E8B0BEC52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96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rubrik - grön">
    <p:bg>
      <p:bgPr>
        <a:solidFill>
          <a:srgbClr val="3475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0">
            <a:extLst>
              <a:ext uri="{FF2B5EF4-FFF2-40B4-BE49-F238E27FC236}">
                <a16:creationId xmlns:a16="http://schemas.microsoft.com/office/drawing/2014/main" id="{361E214A-A16F-50F8-B7F1-C09DCB97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F64ECBE5-DE0E-2A5C-B1DA-125435692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464495C-9214-566D-6753-D01E879186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83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A053134-2CC9-4B08-4391-6634C10B5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11DD4B67-6836-9D2D-D0EA-90DB5D08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0526CC8-8844-B702-DC39-56EC4074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CFA8D59-7640-A29C-1121-433F6377D1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47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941844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6612924" cy="39782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vinjett</a:t>
            </a:r>
          </a:p>
        </p:txBody>
      </p:sp>
    </p:spTree>
    <p:extLst>
      <p:ext uri="{BB962C8B-B14F-4D97-AF65-F5344CB8AC3E}">
        <p14:creationId xmlns:p14="http://schemas.microsoft.com/office/powerpoint/2010/main" val="3084818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8853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 13">
            <a:extLst>
              <a:ext uri="{FF2B5EF4-FFF2-40B4-BE49-F238E27FC236}">
                <a16:creationId xmlns:a16="http://schemas.microsoft.com/office/drawing/2014/main" id="{D7888D6A-464D-DEA9-9126-D8A088C39EFC}"/>
              </a:ext>
            </a:extLst>
          </p:cNvPr>
          <p:cNvSpPr/>
          <p:nvPr userDrawn="1"/>
        </p:nvSpPr>
        <p:spPr>
          <a:xfrm>
            <a:off x="9784461" y="5586153"/>
            <a:ext cx="2407539" cy="1270867"/>
          </a:xfrm>
          <a:custGeom>
            <a:avLst/>
            <a:gdLst>
              <a:gd name="connsiteX0" fmla="*/ 2909452 w 2909451"/>
              <a:gd name="connsiteY0" fmla="*/ 63210 h 1535811"/>
              <a:gd name="connsiteX1" fmla="*/ 2747933 w 2909451"/>
              <a:gd name="connsiteY1" fmla="*/ 113060 h 1535811"/>
              <a:gd name="connsiteX2" fmla="*/ 901343 w 2909451"/>
              <a:gd name="connsiteY2" fmla="*/ 125666 h 1535811"/>
              <a:gd name="connsiteX3" fmla="*/ 901343 w 2909451"/>
              <a:gd name="connsiteY3" fmla="*/ 125666 h 1535811"/>
              <a:gd name="connsiteX4" fmla="*/ 173361 w 2909451"/>
              <a:gd name="connsiteY4" fmla="*/ 722156 h 1535811"/>
              <a:gd name="connsiteX5" fmla="*/ 29024 w 2909451"/>
              <a:gd name="connsiteY5" fmla="*/ 1535811 h 1535811"/>
              <a:gd name="connsiteX6" fmla="*/ 2909452 w 2909451"/>
              <a:gd name="connsiteY6" fmla="*/ 1535811 h 1535811"/>
              <a:gd name="connsiteX7" fmla="*/ 2909452 w 2909451"/>
              <a:gd name="connsiteY7" fmla="*/ 63210 h 1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451" h="1535811">
                <a:moveTo>
                  <a:pt x="2909452" y="63210"/>
                </a:moveTo>
                <a:cubicBezTo>
                  <a:pt x="2855612" y="83264"/>
                  <a:pt x="2801200" y="99881"/>
                  <a:pt x="2747933" y="113060"/>
                </a:cubicBezTo>
                <a:cubicBezTo>
                  <a:pt x="2090973" y="271207"/>
                  <a:pt x="1714667" y="-218705"/>
                  <a:pt x="901343" y="125666"/>
                </a:cubicBezTo>
                <a:lnTo>
                  <a:pt x="901343" y="125666"/>
                </a:lnTo>
                <a:cubicBezTo>
                  <a:pt x="624698" y="242558"/>
                  <a:pt x="338889" y="462588"/>
                  <a:pt x="173361" y="722156"/>
                </a:cubicBezTo>
                <a:cubicBezTo>
                  <a:pt x="-21379" y="1027563"/>
                  <a:pt x="-23097" y="1279682"/>
                  <a:pt x="29024" y="1535811"/>
                </a:cubicBezTo>
                <a:lnTo>
                  <a:pt x="2909452" y="1535811"/>
                </a:lnTo>
                <a:lnTo>
                  <a:pt x="2909452" y="63210"/>
                </a:lnTo>
                <a:close/>
              </a:path>
            </a:pathLst>
          </a:custGeom>
          <a:solidFill>
            <a:srgbClr val="34756C"/>
          </a:solidFill>
          <a:ln w="572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1AFC90D-1303-1F9C-665A-2FF95A8DB8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14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 13">
            <a:extLst>
              <a:ext uri="{FF2B5EF4-FFF2-40B4-BE49-F238E27FC236}">
                <a16:creationId xmlns:a16="http://schemas.microsoft.com/office/drawing/2014/main" id="{D7888D6A-464D-DEA9-9126-D8A088C39EFC}"/>
              </a:ext>
            </a:extLst>
          </p:cNvPr>
          <p:cNvSpPr/>
          <p:nvPr userDrawn="1"/>
        </p:nvSpPr>
        <p:spPr>
          <a:xfrm>
            <a:off x="9784461" y="5586153"/>
            <a:ext cx="2407539" cy="1270867"/>
          </a:xfrm>
          <a:custGeom>
            <a:avLst/>
            <a:gdLst>
              <a:gd name="connsiteX0" fmla="*/ 2909452 w 2909451"/>
              <a:gd name="connsiteY0" fmla="*/ 63210 h 1535811"/>
              <a:gd name="connsiteX1" fmla="*/ 2747933 w 2909451"/>
              <a:gd name="connsiteY1" fmla="*/ 113060 h 1535811"/>
              <a:gd name="connsiteX2" fmla="*/ 901343 w 2909451"/>
              <a:gd name="connsiteY2" fmla="*/ 125666 h 1535811"/>
              <a:gd name="connsiteX3" fmla="*/ 901343 w 2909451"/>
              <a:gd name="connsiteY3" fmla="*/ 125666 h 1535811"/>
              <a:gd name="connsiteX4" fmla="*/ 173361 w 2909451"/>
              <a:gd name="connsiteY4" fmla="*/ 722156 h 1535811"/>
              <a:gd name="connsiteX5" fmla="*/ 29024 w 2909451"/>
              <a:gd name="connsiteY5" fmla="*/ 1535811 h 1535811"/>
              <a:gd name="connsiteX6" fmla="*/ 2909452 w 2909451"/>
              <a:gd name="connsiteY6" fmla="*/ 1535811 h 1535811"/>
              <a:gd name="connsiteX7" fmla="*/ 2909452 w 2909451"/>
              <a:gd name="connsiteY7" fmla="*/ 63210 h 1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451" h="1535811">
                <a:moveTo>
                  <a:pt x="2909452" y="63210"/>
                </a:moveTo>
                <a:cubicBezTo>
                  <a:pt x="2855612" y="83264"/>
                  <a:pt x="2801200" y="99881"/>
                  <a:pt x="2747933" y="113060"/>
                </a:cubicBezTo>
                <a:cubicBezTo>
                  <a:pt x="2090973" y="271207"/>
                  <a:pt x="1714667" y="-218705"/>
                  <a:pt x="901343" y="125666"/>
                </a:cubicBezTo>
                <a:lnTo>
                  <a:pt x="901343" y="125666"/>
                </a:lnTo>
                <a:cubicBezTo>
                  <a:pt x="624698" y="242558"/>
                  <a:pt x="338889" y="462588"/>
                  <a:pt x="173361" y="722156"/>
                </a:cubicBezTo>
                <a:cubicBezTo>
                  <a:pt x="-21379" y="1027563"/>
                  <a:pt x="-23097" y="1279682"/>
                  <a:pt x="29024" y="1535811"/>
                </a:cubicBezTo>
                <a:lnTo>
                  <a:pt x="2909452" y="1535811"/>
                </a:lnTo>
                <a:lnTo>
                  <a:pt x="2909452" y="63210"/>
                </a:lnTo>
                <a:close/>
              </a:path>
            </a:pathLst>
          </a:custGeom>
          <a:solidFill>
            <a:schemeClr val="accent5"/>
          </a:solidFill>
          <a:ln w="572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D6BF8FD-D9E6-EBEE-D9CE-E27E8DDC34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02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941844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vinjett</a:t>
            </a:r>
          </a:p>
        </p:txBody>
      </p:sp>
    </p:spTree>
    <p:extLst>
      <p:ext uri="{BB962C8B-B14F-4D97-AF65-F5344CB8AC3E}">
        <p14:creationId xmlns:p14="http://schemas.microsoft.com/office/powerpoint/2010/main" val="627793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7E9BC135-0753-866A-0517-E1B3E10F54D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vinjett</a:t>
            </a:r>
          </a:p>
        </p:txBody>
      </p:sp>
    </p:spTree>
    <p:extLst>
      <p:ext uri="{BB962C8B-B14F-4D97-AF65-F5344CB8AC3E}">
        <p14:creationId xmlns:p14="http://schemas.microsoft.com/office/powerpoint/2010/main" val="385427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rubrik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0">
            <a:extLst>
              <a:ext uri="{FF2B5EF4-FFF2-40B4-BE49-F238E27FC236}">
                <a16:creationId xmlns:a16="http://schemas.microsoft.com/office/drawing/2014/main" id="{361E214A-A16F-50F8-B7F1-C09DCB97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F64ECBE5-DE0E-2A5C-B1DA-125435692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AAB1DDB-03B4-34FC-9E99-AC0D175AB6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21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9AACF4-3CFB-050D-F586-83CF286E0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70150FB-C627-C13F-5797-A904D3FFF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4CBC68-5BBD-7142-F2B3-F3A24A6B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4AD02B-0376-3953-C643-E4453BCA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05873B-834A-7A7A-76E4-9C8C76A2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611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49A14E-752F-EBAB-25A8-59309123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DE16DF-6314-DCC3-746F-E0BEF06FA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B180F0-8CB6-4B5A-29A0-9677C48C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5C67C6-61A1-6906-9410-B334B7B8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F1158B8-0ACE-83B2-5F39-C4970F16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9537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D80421-621F-05DE-D25A-D4C2A5BF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86616E-6036-75AF-C5D7-84E30CCB6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FC3849-77D2-1B31-DF5E-3892D8B7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20B17D-BB8F-BC75-9A8C-4069429A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94E9E3-6BB7-EB98-1205-0E6C9C91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5969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AD0478-4337-C1F7-2EEF-B9ACCC92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FC8AD3-607A-3BAD-E81F-1EA6FA8EC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B172634-8968-2725-52A1-0D7A5C495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6CD57C1-25DD-D6C7-A626-BBB4BDEFB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A235DF5-B238-36EA-4686-549097B9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3E09E6-88AC-FFC6-D611-149445E4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4195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36AC5C-DC4D-B44B-E868-7F9CC4D8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720DC9-8FC8-3BB1-0596-1CDBDCC03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A2CD7BE-CCA4-7F52-785C-9BBDFDC4E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1EF4D62-2F31-4E51-6E27-8B8B865CE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5EEBBAC-7508-4F49-5D4A-EDD463A35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91886E7-1317-EE2D-520A-D8219DB7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12A300C-6819-C20B-2FE2-7AC0C095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9353123-B92F-891A-EC70-D970818C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460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3BEA5B-DBF5-38EA-C820-698411AE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74C23D2-2820-37F9-46C0-B6E33E62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E6EFD2-D002-10D9-194B-E69F856F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B798A4F-95C6-7852-5990-3B9264F8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423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46353CB-6CCD-2706-20AD-5EA2A1B5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8D689C6-DEC1-5F85-340C-02D77D0E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45D5BD-D3B1-EE71-5BFD-129B010D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562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3FCB4D-7B0F-971E-B664-DEB2CC75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C1CA66-3D91-892C-1BD8-76FB25CC6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BCDB55-9E02-1EDC-5984-D49F30F7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ABDD323-18D5-CDA6-D715-D88FECA3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EC790AA-8E8E-04AE-A212-7AB72DE1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F87E19-BFEB-BA3E-7DB2-9B35AA23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531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393860-A120-2B80-42A7-3E967A5B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2C38EA0-DAB9-0F7D-C21C-9DF82682B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D3E3A6-04E5-53BE-D3D7-EEEBF300C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25F6CFB-FCAC-D537-7519-CE17A1EF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4AFBFEE-9C22-B887-65E3-FCF457DA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AE51932-0D01-F0B4-E625-ED50698D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756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B7A0C7-9F80-34C3-144F-EB4F8F5B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4114138-CA40-A1FB-D5FE-CDC122068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FD08A0-5D74-5AF2-BA0B-FF0B2513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F6FD7C-A7FE-66B2-F97F-3FCE9AF6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271358-71D3-D3FC-1538-6EEEB65D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999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9418447" cy="1325563"/>
          </a:xfrm>
          <a:prstGeom prst="rect">
            <a:avLst/>
          </a:prstGeo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6612924" cy="39782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A661D1A-3F86-1AAB-518B-84F1D1D4E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243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E54F1A0-25CA-CB34-7F27-A4C0328AB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C06E4AE-871A-3F94-F184-2FE313DCF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ED3EAE-F700-9CC8-F860-C7F12185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9A40FA-C8D4-5F3E-CCA6-AAA0C9E44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70B7B6-2ED6-0FDF-D428-44C27F90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761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5106E3-056D-7E61-E5E9-82DA0E3AA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B82DCC2-A96F-81B2-67FA-3A76CE80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CB15AE-8BC6-BD4F-43AE-F80E6D24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1BCBA8-E58F-CE0D-43FE-D7441B2A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71E893-CC87-143A-3592-972FFACA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8329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EB29AA-C7EC-1E93-D113-B20964CB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A2704A-2A2C-47AF-3D5D-2B15FB9CF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1B3E57-B841-DA2E-2F35-69BA1F0DB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5072E5-DE45-172B-4E02-76DCAD56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F0F1D8-96F2-708D-1083-0AC0614A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99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BDBD6D-4574-13B0-D019-18C8CAF4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3DF7A0-B748-0B58-BA8D-B81182A56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70E515B-7923-2EDD-A158-3F576BCF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50E377-A8CD-DE76-E605-F69359C8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8FA584-E3F6-9316-818E-95DD7061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291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140E85-1C1F-E07D-51E2-437C9A91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9386BD-3689-F6DE-BC2A-B2474E959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76FE3CC-5DDD-F6E8-88D5-DD9AFD6B1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D34B55-7A7B-17BB-60EC-B3243A9A0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9E5F39B-57CD-F87D-3D0A-92D22BFB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28E6DF-7C07-6EEF-AC1A-6ADACF03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0330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98161A-69A0-CCBC-5C03-27C52F84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B0F723-2FE6-5D78-BE3E-760640BEB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429E21E-EAC7-28C5-3CC6-D792CBE09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E157790-B1F2-624F-BE75-436416C18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D82E6F3-4DA8-FD0A-E56A-D1E831D46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86C51FD-B605-C698-95E9-9D8298C0C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D8DDD2A-1285-7ED0-E860-F8ACD232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0FC9782-B87C-5620-15A2-8D821AD1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440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5565B6-C739-6BAE-4D76-F7D45D83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297ECF-8E36-F2AB-8D59-61475A9A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704BB02-97EF-C5FA-1021-3A86EDFD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14B7E7C-1703-1444-0743-F3AC1B43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90348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61178CA-ADDA-0262-EFA3-15C3E14B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06AD4-4A85-7E6B-A1EB-EBE0BEE6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296477B-0EF0-0A26-C700-A5260DE3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8072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EB391F-17F1-A78A-D373-E6FDC5DA8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FADC3F-BA8F-7486-F05B-570113808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C787C8-F1CE-4083-D8C2-9D733946C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0DA240-BFFE-DAF6-C4F6-D51526F16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6846B0-D0E5-8C8C-5904-B346B28D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BBDFF-5760-827F-5933-E828B91F2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73202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443FFF-A8E0-69C3-61A5-B8D6AFEAF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075AECC-54A4-05FA-A13D-44D201FBF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9C3F05-933A-D50D-D3F7-22A09D819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9042AD-490E-66CA-D4B7-77F868C6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CE1647E-FA77-0B09-C6A5-04945689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4F61FEC-0EAF-BF6B-F3B9-F2F86CF7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624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  <a:prstGeom prst="rect">
            <a:avLst/>
          </a:prstGeo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732C807-773A-ACC8-5AE9-00B0456C2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8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B20B8C-1A8E-5573-CCFD-51969E8F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7CA313D-58D0-41D7-F223-336C87094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1534FD-7DD8-D23A-5876-07C89662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0E9557-B1AE-0BAD-59B4-FCCAF9DD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1F3690-CFF4-BBF0-C0F0-D1E68BD6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4382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5A2F61C-BACC-9348-2489-A1D3470DD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6B7718B-B346-2020-2649-ED0EBCCB9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89594F-B0B3-FF21-C5F6-1DD0F013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6A0-A5AC-8145-98D4-7F4426709C98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68BAB6-6663-CD49-79F0-16A0C5B4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527C37-01E9-B9F6-98E1-4C821661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56989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9AACF4-3CFB-050D-F586-83CF286E0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70150FB-C627-C13F-5797-A904D3FFF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4CBC68-5BBD-7142-F2B3-F3A24A6B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4AD02B-0376-3953-C643-E4453BCA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05873B-834A-7A7A-76E4-9C8C76A2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1182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49A14E-752F-EBAB-25A8-59309123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DE16DF-6314-DCC3-746F-E0BEF06FA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B180F0-8CB6-4B5A-29A0-9677C48C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5C67C6-61A1-6906-9410-B334B7B8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F1158B8-0ACE-83B2-5F39-C4970F16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339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D80421-621F-05DE-D25A-D4C2A5BF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86616E-6036-75AF-C5D7-84E30CCB6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FC3849-77D2-1B31-DF5E-3892D8B7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20B17D-BB8F-BC75-9A8C-4069429A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94E9E3-6BB7-EB98-1205-0E6C9C91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5051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AD0478-4337-C1F7-2EEF-B9ACCC92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FC8AD3-607A-3BAD-E81F-1EA6FA8EC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B172634-8968-2725-52A1-0D7A5C495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6CD57C1-25DD-D6C7-A626-BBB4BDEFB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A235DF5-B238-36EA-4686-549097B9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3E09E6-88AC-FFC6-D611-149445E4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7502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36AC5C-DC4D-B44B-E868-7F9CC4D8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720DC9-8FC8-3BB1-0596-1CDBDCC03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A2CD7BE-CCA4-7F52-785C-9BBDFDC4E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1EF4D62-2F31-4E51-6E27-8B8B865CE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5EEBBAC-7508-4F49-5D4A-EDD463A35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91886E7-1317-EE2D-520A-D8219DB7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12A300C-6819-C20B-2FE2-7AC0C095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9353123-B92F-891A-EC70-D970818C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530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3BEA5B-DBF5-38EA-C820-698411AE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74C23D2-2820-37F9-46C0-B6E33E62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E6EFD2-D002-10D9-194B-E69F856F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B798A4F-95C6-7852-5990-3B9264F8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1111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46353CB-6CCD-2706-20AD-5EA2A1B5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8D689C6-DEC1-5F85-340C-02D77D0E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45D5BD-D3B1-EE71-5BFD-129B010D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35881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3FCB4D-7B0F-971E-B664-DEB2CC75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C1CA66-3D91-892C-1BD8-76FB25CC6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BCDB55-9E02-1EDC-5984-D49F30F7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ABDD323-18D5-CDA6-D715-D88FECA3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EC790AA-8E8E-04AE-A212-7AB72DE1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F87E19-BFEB-BA3E-7DB2-9B35AA23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4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 13">
            <a:extLst>
              <a:ext uri="{FF2B5EF4-FFF2-40B4-BE49-F238E27FC236}">
                <a16:creationId xmlns:a16="http://schemas.microsoft.com/office/drawing/2014/main" id="{D7888D6A-464D-DEA9-9126-D8A088C39EFC}"/>
              </a:ext>
            </a:extLst>
          </p:cNvPr>
          <p:cNvSpPr/>
          <p:nvPr userDrawn="1"/>
        </p:nvSpPr>
        <p:spPr>
          <a:xfrm>
            <a:off x="9784461" y="5586153"/>
            <a:ext cx="2407539" cy="1270867"/>
          </a:xfrm>
          <a:custGeom>
            <a:avLst/>
            <a:gdLst>
              <a:gd name="connsiteX0" fmla="*/ 2909452 w 2909451"/>
              <a:gd name="connsiteY0" fmla="*/ 63210 h 1535811"/>
              <a:gd name="connsiteX1" fmla="*/ 2747933 w 2909451"/>
              <a:gd name="connsiteY1" fmla="*/ 113060 h 1535811"/>
              <a:gd name="connsiteX2" fmla="*/ 901343 w 2909451"/>
              <a:gd name="connsiteY2" fmla="*/ 125666 h 1535811"/>
              <a:gd name="connsiteX3" fmla="*/ 901343 w 2909451"/>
              <a:gd name="connsiteY3" fmla="*/ 125666 h 1535811"/>
              <a:gd name="connsiteX4" fmla="*/ 173361 w 2909451"/>
              <a:gd name="connsiteY4" fmla="*/ 722156 h 1535811"/>
              <a:gd name="connsiteX5" fmla="*/ 29024 w 2909451"/>
              <a:gd name="connsiteY5" fmla="*/ 1535811 h 1535811"/>
              <a:gd name="connsiteX6" fmla="*/ 2909452 w 2909451"/>
              <a:gd name="connsiteY6" fmla="*/ 1535811 h 1535811"/>
              <a:gd name="connsiteX7" fmla="*/ 2909452 w 2909451"/>
              <a:gd name="connsiteY7" fmla="*/ 63210 h 1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451" h="1535811">
                <a:moveTo>
                  <a:pt x="2909452" y="63210"/>
                </a:moveTo>
                <a:cubicBezTo>
                  <a:pt x="2855612" y="83264"/>
                  <a:pt x="2801200" y="99881"/>
                  <a:pt x="2747933" y="113060"/>
                </a:cubicBezTo>
                <a:cubicBezTo>
                  <a:pt x="2090973" y="271207"/>
                  <a:pt x="1714667" y="-218705"/>
                  <a:pt x="901343" y="125666"/>
                </a:cubicBezTo>
                <a:lnTo>
                  <a:pt x="901343" y="125666"/>
                </a:lnTo>
                <a:cubicBezTo>
                  <a:pt x="624698" y="242558"/>
                  <a:pt x="338889" y="462588"/>
                  <a:pt x="173361" y="722156"/>
                </a:cubicBezTo>
                <a:cubicBezTo>
                  <a:pt x="-21379" y="1027563"/>
                  <a:pt x="-23097" y="1279682"/>
                  <a:pt x="29024" y="1535811"/>
                </a:cubicBezTo>
                <a:lnTo>
                  <a:pt x="2909452" y="1535811"/>
                </a:lnTo>
                <a:lnTo>
                  <a:pt x="2909452" y="63210"/>
                </a:lnTo>
                <a:close/>
              </a:path>
            </a:pathLst>
          </a:custGeom>
          <a:solidFill>
            <a:srgbClr val="34756C"/>
          </a:solidFill>
          <a:ln w="572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  <a:prstGeom prst="rect">
            <a:avLst/>
          </a:prstGeo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04665EC-C97A-5393-C895-C4B29BF68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745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393860-A120-2B80-42A7-3E967A5B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2C38EA0-DAB9-0F7D-C21C-9DF82682B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D3E3A6-04E5-53BE-D3D7-EEEBF300C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25F6CFB-FCAC-D537-7519-CE17A1EF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4AFBFEE-9C22-B887-65E3-FCF457DA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AE51932-0D01-F0B4-E625-ED50698D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57704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B7A0C7-9F80-34C3-144F-EB4F8F5B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4114138-CA40-A1FB-D5FE-CDC122068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FD08A0-5D74-5AF2-BA0B-FF0B2513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F6FD7C-A7FE-66B2-F97F-3FCE9AF6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271358-71D3-D3FC-1538-6EEEB65D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3774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E54F1A0-25CA-CB34-7F27-A4C0328AB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C06E4AE-871A-3F94-F184-2FE313DCF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ED3EAE-F700-9CC8-F860-C7F12185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FB81-7824-3E48-9E5F-BD607F9FB45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9A40FA-C8D4-5F3E-CCA6-AAA0C9E44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70B7B6-2ED6-0FDF-D428-44C27F90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38D6-7AFA-9D44-B3C0-0A0B1015F6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7956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228DED-63AC-B9EE-DFDE-66E49B6C2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F1D2D67-A562-0967-5EC3-91AE9AD82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DF495B-AA56-A316-32C5-3BEFE35BD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11F9D5-BB25-62F5-67A1-DCB756F7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62983B-1203-B8D3-7ADD-32FF54CC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5442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D7618D-D575-1F3F-FB0E-11AC3784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2B0BFE-8975-F589-44B4-EF4C9276E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C7FB2B-B27B-A99C-2B85-43AD23E8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F00CC2-9F66-5BC4-2F5D-70CE88FE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15CFF9-F018-66BC-AF35-B18B9ECB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02392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6CD7A8-EBC7-E4AE-3279-F2D71FC2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A2FAD4-E06B-EBFB-8BD2-BC430A36A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78689-D874-BA14-7E51-4E9D3508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FAA89A-3624-A17E-074C-4628C1EF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5CCBAE0-A5B3-26B0-17A4-B3C02E08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85664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A0B93-F653-011B-57D7-B36CBEC2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BC37A7-290D-B09E-F068-173B6C5B3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D58857-8C27-71B1-3A6A-8717CA96C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893B476-75AD-3DD5-9D73-4106E613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0B83841-1F3A-0287-D8E1-6E1FAB19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77C1972-C0AE-622A-451E-039FF593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51177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0A7DAE-297D-D622-8FA2-8755463C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BB3AD3B-9644-27A5-7B42-009C46C1B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E758AA-FE0D-E55B-EEA6-DE7142CCB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F0663A5-A429-7B2D-A487-100423684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27D1029-35CC-44C6-0BC0-AF37D670A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36BF56-DB99-24DD-A101-0CAE696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43AD388-E05C-A8EA-20CB-CA1DAA3A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F4B2F6-5BEC-827A-BF6D-3A5EFC21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3452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960B70-2104-53BF-4840-C017476E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8499233-D284-11A9-2809-A3128F89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95A45A3-6A22-6213-52DA-A242FE2C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A853556-6CAF-F7F8-276A-37A09A9D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93537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E258B8D-3444-27BE-23E9-2FCFC0CD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209BFAD-2681-53E4-CB65-50EBA0EDF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3139C26-6CD6-6B58-28FF-64BE35E4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69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9418447" cy="1325563"/>
          </a:xfrm>
          <a:prstGeom prst="rect">
            <a:avLst/>
          </a:prstGeo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71D3EDA-7E7B-D9FB-A84F-817979213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297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07F603-02DE-D516-01DB-0B754CFD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9042A9-2875-DB43-A258-471B496BF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C7C1BA-7954-4133-82B1-64347D514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E2B349A-51CF-8F5A-80DF-1AD7DE6A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7BA5074-BAA6-3FD2-FDAB-6F71420D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9C5CC09-9181-41ED-F9FD-ED3D9A23D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1797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BF0F2F-FB9A-C12F-3AED-DB08A847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60F4C0D-5F35-9334-F37D-1922B04317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A35A7C-0ECD-F15D-1694-07A8C314B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4CEDAF7-EF70-4332-2438-97993187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654A2D9-4FC6-A0A1-6B99-534C68E80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71C7F3-C82F-636E-49A3-046B6302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64969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1D5A8B-60D7-77D6-587D-02D43BA3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EDEE885-B1DD-20B6-0438-0D4FEAD70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C7B55C-38FE-4BEA-85A8-27C32BAD8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EBC572-5CF8-28ED-4EDD-F94FDB67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7AB2FF-3AF0-B551-00E2-860BD2E2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18341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48E508C-5DAF-1121-A06E-3B5083596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C1C7EFD-6CB8-AF42-5504-29C2B0589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044F0A-E7A6-81F6-DE7F-0F0328EF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7915-1318-5546-B4E9-19B5BEBB9937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86C7B4-55DB-3368-F215-2E44264C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FE1DB3-8F4F-2387-FC80-65A8FF3E5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19550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rubrik - grön">
    <p:bg>
      <p:bgPr>
        <a:solidFill>
          <a:srgbClr val="3475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0">
            <a:extLst>
              <a:ext uri="{FF2B5EF4-FFF2-40B4-BE49-F238E27FC236}">
                <a16:creationId xmlns:a16="http://schemas.microsoft.com/office/drawing/2014/main" id="{361E214A-A16F-50F8-B7F1-C09DCB97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F64ECBE5-DE0E-2A5C-B1DA-125435692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70965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AFB3DA-CE4D-6DAD-8403-5A5D8F668D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11DD4B67-6836-9D2D-D0EA-90DB5D08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1533851"/>
            <a:ext cx="8786446" cy="3790298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ABAAE99-1858-988B-874B-46454CE90A02}"/>
              </a:ext>
            </a:extLst>
          </p:cNvPr>
          <p:cNvSpPr/>
          <p:nvPr userDrawn="1"/>
        </p:nvSpPr>
        <p:spPr>
          <a:xfrm>
            <a:off x="0" y="-1137138"/>
            <a:ext cx="7080738" cy="98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Lägg till</a:t>
            </a:r>
            <a:r>
              <a:rPr lang="en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 bildbakgrund genom att högerklicka på </a:t>
            </a:r>
            <a:r>
              <a:rPr lang="sv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 (bilden) </a:t>
            </a:r>
            <a:r>
              <a:rPr lang="en-SE" sz="1400">
                <a:solidFill>
                  <a:sysClr val="windowText" lastClr="000000"/>
                </a:solidFill>
                <a:latin typeface="+mn-lt"/>
                <a:ea typeface="Inter" panose="020B0502030000000004" pitchFamily="34" charset="0"/>
              </a:rPr>
              <a:t>och välj ”Formatera bakgrund”/”Format Background”. Välj ”Bild eller mönsterfyllning”/”Pictrure or texture fill” under fliken ”Fill” (färghinken). Klicka på ”välj”/”insert” för att välja bild.</a:t>
            </a:r>
          </a:p>
        </p:txBody>
      </p:sp>
      <p:pic>
        <p:nvPicPr>
          <p:cNvPr id="3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C19CFC-782C-F342-2963-E357F7726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99000" y="-1137138"/>
            <a:ext cx="3937000" cy="3797300"/>
          </a:xfrm>
          <a:prstGeom prst="rect">
            <a:avLst/>
          </a:prstGeom>
        </p:spPr>
      </p:pic>
      <p:sp>
        <p:nvSpPr>
          <p:cNvPr id="16" name="Bild 13">
            <a:extLst>
              <a:ext uri="{FF2B5EF4-FFF2-40B4-BE49-F238E27FC236}">
                <a16:creationId xmlns:a16="http://schemas.microsoft.com/office/drawing/2014/main" id="{04A1DCE6-F625-6310-73A7-045BED3861DC}"/>
              </a:ext>
            </a:extLst>
          </p:cNvPr>
          <p:cNvSpPr/>
          <p:nvPr/>
        </p:nvSpPr>
        <p:spPr>
          <a:xfrm>
            <a:off x="9784461" y="5586153"/>
            <a:ext cx="2407539" cy="1270867"/>
          </a:xfrm>
          <a:custGeom>
            <a:avLst/>
            <a:gdLst>
              <a:gd name="connsiteX0" fmla="*/ 2909452 w 2909451"/>
              <a:gd name="connsiteY0" fmla="*/ 63210 h 1535811"/>
              <a:gd name="connsiteX1" fmla="*/ 2747933 w 2909451"/>
              <a:gd name="connsiteY1" fmla="*/ 113060 h 1535811"/>
              <a:gd name="connsiteX2" fmla="*/ 901343 w 2909451"/>
              <a:gd name="connsiteY2" fmla="*/ 125666 h 1535811"/>
              <a:gd name="connsiteX3" fmla="*/ 901343 w 2909451"/>
              <a:gd name="connsiteY3" fmla="*/ 125666 h 1535811"/>
              <a:gd name="connsiteX4" fmla="*/ 173361 w 2909451"/>
              <a:gd name="connsiteY4" fmla="*/ 722156 h 1535811"/>
              <a:gd name="connsiteX5" fmla="*/ 29024 w 2909451"/>
              <a:gd name="connsiteY5" fmla="*/ 1535811 h 1535811"/>
              <a:gd name="connsiteX6" fmla="*/ 2909452 w 2909451"/>
              <a:gd name="connsiteY6" fmla="*/ 1535811 h 1535811"/>
              <a:gd name="connsiteX7" fmla="*/ 2909452 w 2909451"/>
              <a:gd name="connsiteY7" fmla="*/ 63210 h 1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451" h="1535811">
                <a:moveTo>
                  <a:pt x="2909452" y="63210"/>
                </a:moveTo>
                <a:cubicBezTo>
                  <a:pt x="2855612" y="83264"/>
                  <a:pt x="2801200" y="99881"/>
                  <a:pt x="2747933" y="113060"/>
                </a:cubicBezTo>
                <a:cubicBezTo>
                  <a:pt x="2090973" y="271207"/>
                  <a:pt x="1714667" y="-218705"/>
                  <a:pt x="901343" y="125666"/>
                </a:cubicBezTo>
                <a:lnTo>
                  <a:pt x="901343" y="125666"/>
                </a:lnTo>
                <a:cubicBezTo>
                  <a:pt x="624698" y="242558"/>
                  <a:pt x="338889" y="462588"/>
                  <a:pt x="173361" y="722156"/>
                </a:cubicBezTo>
                <a:cubicBezTo>
                  <a:pt x="-21379" y="1027563"/>
                  <a:pt x="-23097" y="1279682"/>
                  <a:pt x="29024" y="1535811"/>
                </a:cubicBezTo>
                <a:lnTo>
                  <a:pt x="2909452" y="1535811"/>
                </a:lnTo>
                <a:lnTo>
                  <a:pt x="2909452" y="63210"/>
                </a:lnTo>
                <a:close/>
              </a:path>
            </a:pathLst>
          </a:custGeom>
          <a:solidFill>
            <a:srgbClr val="34756C"/>
          </a:solidFill>
          <a:ln w="572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7" name="Bildobjekt 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6B226B24-B922-E0C1-48EC-B696B533A6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1533" y="64030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842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rubrik - lila">
    <p:bg>
      <p:bgPr>
        <a:solidFill>
          <a:srgbClr val="801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0">
            <a:extLst>
              <a:ext uri="{FF2B5EF4-FFF2-40B4-BE49-F238E27FC236}">
                <a16:creationId xmlns:a16="http://schemas.microsoft.com/office/drawing/2014/main" id="{54013F57-3AED-717A-B26B-2E3DF74D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F63336E3-79B7-683D-21B4-BD6049B6B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 descr="En bild som visar text, clipart&#10;&#10;Automatiskt genererad beskrivning">
            <a:extLst>
              <a:ext uri="{FF2B5EF4-FFF2-40B4-BE49-F238E27FC236}">
                <a16:creationId xmlns:a16="http://schemas.microsoft.com/office/drawing/2014/main" id="{66E0C92D-9A44-0A5D-24CF-3CB7B94DAB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533" y="64030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110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ktionsrubrik - grön">
    <p:bg>
      <p:bgPr>
        <a:solidFill>
          <a:srgbClr val="3475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0">
            <a:extLst>
              <a:ext uri="{FF2B5EF4-FFF2-40B4-BE49-F238E27FC236}">
                <a16:creationId xmlns:a16="http://schemas.microsoft.com/office/drawing/2014/main" id="{361E214A-A16F-50F8-B7F1-C09DCB97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F64ECBE5-DE0E-2A5C-B1DA-125435692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BA368C20-B91E-F897-D545-53EF8132DC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533" y="64030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420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A053134-2CC9-4B08-4391-6634C10B5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11DD4B67-6836-9D2D-D0EA-90DB5D08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0526CC8-8844-B702-DC39-56EC4074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3E53EFF1-D4F7-558B-18AA-F87D419149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1533" y="64030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460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785EFE88-CD53-3216-CA46-8C452416E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533" y="6423929"/>
            <a:ext cx="1751455" cy="2192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941844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6612924" cy="39782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</p:spTree>
    <p:extLst>
      <p:ext uri="{BB962C8B-B14F-4D97-AF65-F5344CB8AC3E}">
        <p14:creationId xmlns:p14="http://schemas.microsoft.com/office/powerpoint/2010/main" val="134982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7E9BC135-0753-866A-0517-E1B3E10F54D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8A019EF-9429-60D5-C488-0D706EED7F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059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3E15D90-8AFB-2AF2-89BF-A3CB19217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533" y="6423929"/>
            <a:ext cx="1751455" cy="2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015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 13">
            <a:extLst>
              <a:ext uri="{FF2B5EF4-FFF2-40B4-BE49-F238E27FC236}">
                <a16:creationId xmlns:a16="http://schemas.microsoft.com/office/drawing/2014/main" id="{D7888D6A-464D-DEA9-9126-D8A088C39EFC}"/>
              </a:ext>
            </a:extLst>
          </p:cNvPr>
          <p:cNvSpPr/>
          <p:nvPr userDrawn="1"/>
        </p:nvSpPr>
        <p:spPr>
          <a:xfrm>
            <a:off x="9784461" y="5586153"/>
            <a:ext cx="2407539" cy="1270867"/>
          </a:xfrm>
          <a:custGeom>
            <a:avLst/>
            <a:gdLst>
              <a:gd name="connsiteX0" fmla="*/ 2909452 w 2909451"/>
              <a:gd name="connsiteY0" fmla="*/ 63210 h 1535811"/>
              <a:gd name="connsiteX1" fmla="*/ 2747933 w 2909451"/>
              <a:gd name="connsiteY1" fmla="*/ 113060 h 1535811"/>
              <a:gd name="connsiteX2" fmla="*/ 901343 w 2909451"/>
              <a:gd name="connsiteY2" fmla="*/ 125666 h 1535811"/>
              <a:gd name="connsiteX3" fmla="*/ 901343 w 2909451"/>
              <a:gd name="connsiteY3" fmla="*/ 125666 h 1535811"/>
              <a:gd name="connsiteX4" fmla="*/ 173361 w 2909451"/>
              <a:gd name="connsiteY4" fmla="*/ 722156 h 1535811"/>
              <a:gd name="connsiteX5" fmla="*/ 29024 w 2909451"/>
              <a:gd name="connsiteY5" fmla="*/ 1535811 h 1535811"/>
              <a:gd name="connsiteX6" fmla="*/ 2909452 w 2909451"/>
              <a:gd name="connsiteY6" fmla="*/ 1535811 h 1535811"/>
              <a:gd name="connsiteX7" fmla="*/ 2909452 w 2909451"/>
              <a:gd name="connsiteY7" fmla="*/ 63210 h 15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451" h="1535811">
                <a:moveTo>
                  <a:pt x="2909452" y="63210"/>
                </a:moveTo>
                <a:cubicBezTo>
                  <a:pt x="2855612" y="83264"/>
                  <a:pt x="2801200" y="99881"/>
                  <a:pt x="2747933" y="113060"/>
                </a:cubicBezTo>
                <a:cubicBezTo>
                  <a:pt x="2090973" y="271207"/>
                  <a:pt x="1714667" y="-218705"/>
                  <a:pt x="901343" y="125666"/>
                </a:cubicBezTo>
                <a:lnTo>
                  <a:pt x="901343" y="125666"/>
                </a:lnTo>
                <a:cubicBezTo>
                  <a:pt x="624698" y="242558"/>
                  <a:pt x="338889" y="462588"/>
                  <a:pt x="173361" y="722156"/>
                </a:cubicBezTo>
                <a:cubicBezTo>
                  <a:pt x="-21379" y="1027563"/>
                  <a:pt x="-23097" y="1279682"/>
                  <a:pt x="29024" y="1535811"/>
                </a:cubicBezTo>
                <a:lnTo>
                  <a:pt x="2909452" y="1535811"/>
                </a:lnTo>
                <a:lnTo>
                  <a:pt x="2909452" y="63210"/>
                </a:lnTo>
                <a:close/>
              </a:path>
            </a:pathLst>
          </a:custGeom>
          <a:solidFill>
            <a:srgbClr val="34756C"/>
          </a:solidFill>
          <a:ln w="572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97BAF2-286D-3BF7-4CFF-9272BC2C10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533" y="64157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232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1043608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3BD37-F73A-40AB-060C-3DD09225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BA202E5-EA14-4F80-85BE-14C4D343C9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7647" y="2358380"/>
            <a:ext cx="4979505" cy="36017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97BAF2-286D-3BF7-4CFF-9272BC2C10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533" y="64157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611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9F1CA-D62E-01B3-AA55-3A30DE4E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897881"/>
            <a:ext cx="9418447" cy="1325563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063EC98-B216-5874-F095-40691DBD5A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CC5727-D426-CA97-2581-F4ED5F9E4B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533" y="6423929"/>
            <a:ext cx="1751455" cy="2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02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7E9BC135-0753-866A-0517-E1B3E10F54D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26540" y="290427"/>
            <a:ext cx="6198973" cy="315054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vinjett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D5D793-C585-DAA7-E5D8-4BDBBB553C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533" y="6423929"/>
            <a:ext cx="1751455" cy="2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097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- alt. intr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A053134-2CC9-4B08-4391-6634C10B5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23BAF214-7C55-EF81-F1F4-EB74A82C1F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3796" y="3014354"/>
            <a:ext cx="6624408" cy="82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026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- alt. introbild m. myndig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A053134-2CC9-4B08-4391-6634C10B5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23CCCD09-4FFE-568D-D432-24FE6216B989}"/>
              </a:ext>
            </a:extLst>
          </p:cNvPr>
          <p:cNvGrpSpPr/>
          <p:nvPr userDrawn="1"/>
        </p:nvGrpSpPr>
        <p:grpSpPr>
          <a:xfrm>
            <a:off x="1157896" y="2576184"/>
            <a:ext cx="9876208" cy="1705632"/>
            <a:chOff x="960820" y="2528889"/>
            <a:chExt cx="9876208" cy="1705632"/>
          </a:xfrm>
        </p:grpSpPr>
        <p:pic>
          <p:nvPicPr>
            <p:cNvPr id="13" name="Bild 12">
              <a:extLst>
                <a:ext uri="{FF2B5EF4-FFF2-40B4-BE49-F238E27FC236}">
                  <a16:creationId xmlns:a16="http://schemas.microsoft.com/office/drawing/2014/main" id="{A9D14DEF-C565-B590-130F-010DA2F0A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0820" y="2528889"/>
              <a:ext cx="9876208" cy="1705632"/>
            </a:xfrm>
            <a:prstGeom prst="rect">
              <a:avLst/>
            </a:prstGeom>
          </p:spPr>
        </p:pic>
        <p:pic>
          <p:nvPicPr>
            <p:cNvPr id="14" name="Picture 4" descr="Logo&#10;&#10;Description automatically generated">
              <a:extLst>
                <a:ext uri="{FF2B5EF4-FFF2-40B4-BE49-F238E27FC236}">
                  <a16:creationId xmlns:a16="http://schemas.microsoft.com/office/drawing/2014/main" id="{C762FD9E-74B4-E525-197F-6DF5225BF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0738" y="3847481"/>
              <a:ext cx="6067264" cy="387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89314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on + logga m. myndig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1EA7D4B6-2D91-B859-0992-532902118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"/>
            <a:ext cx="12268199" cy="6938833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9B46D50F-0E9D-63BF-2B0D-8E5890D4B471}"/>
              </a:ext>
            </a:extLst>
          </p:cNvPr>
          <p:cNvGrpSpPr/>
          <p:nvPr userDrawn="1"/>
        </p:nvGrpSpPr>
        <p:grpSpPr>
          <a:xfrm>
            <a:off x="1157896" y="2576184"/>
            <a:ext cx="9876208" cy="1705632"/>
            <a:chOff x="960820" y="2528889"/>
            <a:chExt cx="9876208" cy="1705632"/>
          </a:xfrm>
        </p:grpSpPr>
        <p:pic>
          <p:nvPicPr>
            <p:cNvPr id="6" name="Bild 5">
              <a:extLst>
                <a:ext uri="{FF2B5EF4-FFF2-40B4-BE49-F238E27FC236}">
                  <a16:creationId xmlns:a16="http://schemas.microsoft.com/office/drawing/2014/main" id="{C29DCEA1-CCA9-E691-3ACA-F08FC31F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0820" y="2528889"/>
              <a:ext cx="9876208" cy="1705632"/>
            </a:xfrm>
            <a:prstGeom prst="rect">
              <a:avLst/>
            </a:prstGeom>
          </p:spPr>
        </p:pic>
        <p:pic>
          <p:nvPicPr>
            <p:cNvPr id="8" name="Picture 4" descr="Logo&#10;&#10;Description automatically generated">
              <a:extLst>
                <a:ext uri="{FF2B5EF4-FFF2-40B4-BE49-F238E27FC236}">
                  <a16:creationId xmlns:a16="http://schemas.microsoft.com/office/drawing/2014/main" id="{2688666F-B125-4E19-156D-17F46FF58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0738" y="3847481"/>
              <a:ext cx="6067264" cy="387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33607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on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91F56D08-F7F7-CCD1-426F-3158F301D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100" y="0"/>
            <a:ext cx="12268199" cy="6938833"/>
          </a:xfrm>
          <a:prstGeom prst="rect">
            <a:avLst/>
          </a:pr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11DD4B67-6836-9D2D-D0EA-90DB5D08E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2777" y="2150718"/>
            <a:ext cx="8786446" cy="2556563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0526CC8-8844-B702-DC39-56EC4074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2777" y="4843235"/>
            <a:ext cx="8786446" cy="4524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3E53EFF1-D4F7-558B-18AA-F87D419149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1533" y="6403017"/>
            <a:ext cx="1749387" cy="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3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9B4A9B-5583-BE88-4D3C-662F7B146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141DFA2-8C71-1188-BF8D-2F27C1C03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7BA06B-FF34-081A-323F-98A0364C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344-AA70-8A44-B5E2-3AEF369DF8F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851D58-084B-2AB9-8168-E2834C96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1467FC-2546-E43F-6438-A59AEEB65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253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5.jp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4BFD4C9-DDD4-1B14-F264-74821F99A2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257334" y="5985775"/>
            <a:ext cx="1592424" cy="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3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+mj-lt"/>
          <a:ea typeface="Jost SemiBold" pitchFamily="2" charset="77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2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16BAE5E-1696-1F13-CACA-3AC01F21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0F4F90-C51B-E383-72FC-72E1273C7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C1F529-BBA1-D9FF-13F1-07BA76F23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9A3344-AA70-8A44-B5E2-3AEF369DF8F2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0AE702-6415-AF8F-CC8C-2C1F1FA10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ACB88E-CF97-1F41-4286-8EA82099E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D2387C-6D3A-8F40-9B04-279D73EDC87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921F2D21-5733-B42A-C6A1-38B3E36ED90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54340" y="5835295"/>
            <a:ext cx="1626991" cy="6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3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Jost Medium" pitchFamily="2" charset="77"/>
          <a:ea typeface="Jost Medium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678E7B1-682D-77EF-632F-473E1897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D24C44-3C80-0E41-4FE1-B888617DF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31F5BEA-67D0-18FC-2368-B1850F79091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54340" y="5835295"/>
            <a:ext cx="1626991" cy="6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2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+mj-lt"/>
          <a:ea typeface="Jost SemiBold" pitchFamily="2" charset="77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39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7CBA179-5EDF-3009-9131-2967776D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2D97A5C-7AD0-EF99-77A9-68C00982A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566228-110A-29CC-7462-3F964EF76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DC8FB81-7824-3E48-9E5F-BD607F9FB452}" type="datetimeFigureOut">
              <a:rPr lang="sv-SE" smtClean="0"/>
              <a:pPr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AB6BFE-FC48-2BBB-2F1D-D4F5EFAAB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3A1020-EB05-4CE9-4BBD-AE9F04A32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7538D6-7AFA-9D44-B3C0-0A0B1015F6C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7E5FD944-6CE0-E03D-DC2C-B2AF269F6A4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54340" y="5835295"/>
            <a:ext cx="1626991" cy="6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7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Jost Medium" pitchFamily="2" charset="77"/>
          <a:ea typeface="Jost Medium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130CC1D-040C-13BB-553D-30AE17EA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EA18FA-D7E7-C179-3357-5BD00DDF3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3EAE40-30FC-749B-46F3-591356452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3A86A0-A5AC-8145-98D4-7F4426709C98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A0D04E2-0696-6329-6A2F-EDB45BC3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4B0F4B-EE8D-B776-2377-8ED3AB1A1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761345-6A6C-CF4F-B0D0-D9FA576D3DA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96C92D2-AAE1-5E1F-CA33-3D240F8CA4C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27126" y="5855575"/>
            <a:ext cx="1626992" cy="6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2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7CBA179-5EDF-3009-9131-2967776D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2D97A5C-7AD0-EF99-77A9-68C00982A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566228-110A-29CC-7462-3F964EF76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DC8FB81-7824-3E48-9E5F-BD607F9FB452}" type="datetimeFigureOut">
              <a:rPr lang="sv-SE" smtClean="0"/>
              <a:pPr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AB6BFE-FC48-2BBB-2F1D-D4F5EFAAB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3A1020-EB05-4CE9-4BBD-AE9F04A32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7538D6-7AFA-9D44-B3C0-0A0B1015F6C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7E5FD944-6CE0-E03D-DC2C-B2AF269F6A4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54340" y="5835295"/>
            <a:ext cx="1626991" cy="6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3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Jost Medium" pitchFamily="2" charset="77"/>
          <a:ea typeface="Jost Medium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EBC92C-0BF7-F7E1-1B0E-0C31C7159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15682AA-C842-D48A-BF5B-25FD36FA7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A89EFD-BC7E-F4B2-35AD-EDE4585F8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887915-1318-5546-B4E9-19B5BEBB9937}" type="datetimeFigureOut">
              <a:rPr lang="sv-SE" smtClean="0"/>
              <a:t>2025-09-26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6137BB-2C1C-3CE2-A0F0-D2B9048F3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26BF32-6CED-39FF-ECDB-6F16B00A7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30BBE8-B933-694A-B469-206407B2CD0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16A1F54-E8A5-B2CE-4F74-D90200D4E9C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54340" y="5835295"/>
            <a:ext cx="1626991" cy="6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1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Jost Medium" pitchFamily="2" charset="77"/>
          <a:ea typeface="Jost Medium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678E7B1-682D-77EF-632F-473E1897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D24C44-3C80-0E41-4FE1-B888617DF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1799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Jost SemiBold" pitchFamily="2" charset="77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CD2D4E48-4827-4008-5034-EE801AE94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340" y="2264903"/>
            <a:ext cx="5543319" cy="232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8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C23E02-DB42-EDAC-B737-F29F99B7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 </a:t>
            </a:r>
            <a:r>
              <a:rPr lang="sv-SE" dirty="0" err="1"/>
              <a:t>basfärg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79AEFB-EE52-8333-9377-1FDA187490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Text här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BB1E656-02CC-02ED-E21F-FEA6D017DE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Eller text här</a:t>
            </a:r>
          </a:p>
        </p:txBody>
      </p:sp>
    </p:spTree>
    <p:extLst>
      <p:ext uri="{BB962C8B-B14F-4D97-AF65-F5344CB8AC3E}">
        <p14:creationId xmlns:p14="http://schemas.microsoft.com/office/powerpoint/2010/main" val="264838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4FCFA-F0A1-3D7F-B059-F259DF8C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Exempelsida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3F436F-D2BC-2DF3-00E4-C04F8C876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Bulletpoint</a:t>
            </a:r>
            <a:endParaRPr lang="sv-SE" dirty="0"/>
          </a:p>
          <a:p>
            <a:r>
              <a:rPr lang="sv-SE" dirty="0" err="1"/>
              <a:t>Bulletpoint</a:t>
            </a:r>
            <a:endParaRPr lang="sv-SE" dirty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4BA24A19-35D7-A9E0-2216-6E7116DFBD2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sv-SE" dirty="0"/>
              <a:t>Överrubrik</a:t>
            </a:r>
          </a:p>
        </p:txBody>
      </p:sp>
    </p:spTree>
    <p:extLst>
      <p:ext uri="{BB962C8B-B14F-4D97-AF65-F5344CB8AC3E}">
        <p14:creationId xmlns:p14="http://schemas.microsoft.com/office/powerpoint/2010/main" val="96035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F4D54-134D-B518-02BA-68905CFE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Grön sida med lugn energi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72342E-3982-01B6-AA99-B48488D746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Text här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584E26-4262-9D00-E7C2-73CCE8A251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Och text här</a:t>
            </a:r>
          </a:p>
        </p:txBody>
      </p:sp>
    </p:spTree>
    <p:extLst>
      <p:ext uri="{BB962C8B-B14F-4D97-AF65-F5344CB8AC3E}">
        <p14:creationId xmlns:p14="http://schemas.microsoft.com/office/powerpoint/2010/main" val="184430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E8A251-BB3D-C25C-01C0-CA32594A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Använd bakgrund ibland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64AFDB-FA12-7F3B-AD7C-963B832CBD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Det ser proffsigt ut!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EE94998-E4EF-0490-E4E2-03DDA5289A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Text här</a:t>
            </a:r>
          </a:p>
        </p:txBody>
      </p:sp>
    </p:spTree>
    <p:extLst>
      <p:ext uri="{BB962C8B-B14F-4D97-AF65-F5344CB8AC3E}">
        <p14:creationId xmlns:p14="http://schemas.microsoft.com/office/powerpoint/2010/main" val="333792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6BC1CF-F64F-AC8D-DDAD-38E5C283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Svart bakgrund (utan text) är användbart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6037D2-34DE-38B3-71A0-7A0C6BB8A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338"/>
            <a:ext cx="9409981" cy="4351338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Det kan få projektorn att upplevas som släckt och skapa en paus där fokus flyttas till dig istället för till presentationen. Det är ett effektivt sätt att byta ton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Men…</a:t>
            </a:r>
            <a:br>
              <a:rPr lang="sv-SE" dirty="0"/>
            </a:br>
            <a:r>
              <a:rPr lang="sv-SE" dirty="0"/>
              <a:t>Undvik att använda svart bakgrund för text – det blir visuellt tröttande och gör presentationen tung</a:t>
            </a:r>
          </a:p>
        </p:txBody>
      </p:sp>
    </p:spTree>
    <p:extLst>
      <p:ext uri="{BB962C8B-B14F-4D97-AF65-F5344CB8AC3E}">
        <p14:creationId xmlns:p14="http://schemas.microsoft.com/office/powerpoint/2010/main" val="160418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63F345-B414-7859-4F46-ABAD29E5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Nytt kapitel med mer energi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8BD26B-289C-98B4-436F-04275651C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Skriv din text här</a:t>
            </a:r>
          </a:p>
        </p:txBody>
      </p:sp>
    </p:spTree>
    <p:extLst>
      <p:ext uri="{BB962C8B-B14F-4D97-AF65-F5344CB8AC3E}">
        <p14:creationId xmlns:p14="http://schemas.microsoft.com/office/powerpoint/2010/main" val="300222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A07333-BEDC-6719-892B-5829A5C6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Exempelsida med bild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320E513F-236B-3AF2-B807-FF828C816D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r="9705"/>
          <a:stretch/>
        </p:blipFill>
        <p:spPr>
          <a:xfrm>
            <a:off x="1021279" y="1818517"/>
            <a:ext cx="4738254" cy="4358446"/>
          </a:xfr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7F7B656-CF46-43CB-0B08-0176E50182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Bild till vänster</a:t>
            </a:r>
          </a:p>
          <a:p>
            <a:r>
              <a:rPr lang="sv-SE" dirty="0"/>
              <a:t>Och text till höger</a:t>
            </a:r>
          </a:p>
          <a:p>
            <a:r>
              <a:rPr lang="sv-SE" dirty="0"/>
              <a:t>Det är balans</a:t>
            </a:r>
          </a:p>
          <a:p>
            <a:r>
              <a:rPr lang="sv-SE" dirty="0"/>
              <a:t>En bild piggar upp!</a:t>
            </a:r>
          </a:p>
        </p:txBody>
      </p:sp>
    </p:spTree>
    <p:extLst>
      <p:ext uri="{BB962C8B-B14F-4D97-AF65-F5344CB8AC3E}">
        <p14:creationId xmlns:p14="http://schemas.microsoft.com/office/powerpoint/2010/main" val="14049394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Impact Innovation">
      <a:dk1>
        <a:srgbClr val="000000"/>
      </a:dk1>
      <a:lt1>
        <a:srgbClr val="FFFFFF"/>
      </a:lt1>
      <a:dk2>
        <a:srgbClr val="1A3B36"/>
      </a:dk2>
      <a:lt2>
        <a:srgbClr val="E0F3EF"/>
      </a:lt2>
      <a:accent1>
        <a:srgbClr val="62C2AE"/>
      </a:accent1>
      <a:accent2>
        <a:srgbClr val="34756C"/>
      </a:accent2>
      <a:accent3>
        <a:srgbClr val="5D19FF"/>
      </a:accent3>
      <a:accent4>
        <a:srgbClr val="C33689"/>
      </a:accent4>
      <a:accent5>
        <a:srgbClr val="891F78"/>
      </a:accent5>
      <a:accent6>
        <a:srgbClr val="F9CAE4"/>
      </a:accent6>
      <a:hlink>
        <a:srgbClr val="000000"/>
      </a:hlink>
      <a:folHlink>
        <a:srgbClr val="000000"/>
      </a:folHlink>
    </a:clrScheme>
    <a:fontScheme name="Impact Innovation">
      <a:majorFont>
        <a:latin typeface="Jost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F7829BB-0D6D-C948-9147-E9754DFA7569}" vid="{B55B503F-FF1F-9940-AC1F-08F4DF4FEB39}"/>
    </a:ext>
  </a:extLst>
</a:theme>
</file>

<file path=ppt/theme/theme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-tema">
  <a:themeElements>
    <a:clrScheme name="Impact Innovation">
      <a:dk1>
        <a:srgbClr val="000000"/>
      </a:dk1>
      <a:lt1>
        <a:srgbClr val="FFFFFF"/>
      </a:lt1>
      <a:dk2>
        <a:srgbClr val="1A3B36"/>
      </a:dk2>
      <a:lt2>
        <a:srgbClr val="E0F3EF"/>
      </a:lt2>
      <a:accent1>
        <a:srgbClr val="62C2AE"/>
      </a:accent1>
      <a:accent2>
        <a:srgbClr val="34756C"/>
      </a:accent2>
      <a:accent3>
        <a:srgbClr val="5D19FF"/>
      </a:accent3>
      <a:accent4>
        <a:srgbClr val="C33689"/>
      </a:accent4>
      <a:accent5>
        <a:srgbClr val="891F78"/>
      </a:accent5>
      <a:accent6>
        <a:srgbClr val="F9CAE4"/>
      </a:accent6>
      <a:hlink>
        <a:srgbClr val="000000"/>
      </a:hlink>
      <a:folHlink>
        <a:srgbClr val="000000"/>
      </a:folHlink>
    </a:clrScheme>
    <a:fontScheme name="Impact Innovation">
      <a:majorFont>
        <a:latin typeface="Jost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innovation_presationsmall" id="{44848303-2412-46A2-91E7-CD93DDFDDCB5}" vid="{0B8C2DA2-D5D2-4935-9BBC-4FA07C0D45E9}"/>
    </a:ext>
  </a:extLst>
</a:theme>
</file>

<file path=ppt/theme/theme4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5_Anpassad formgivn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4_Anpassad formgivn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-tema">
  <a:themeElements>
    <a:clrScheme name="Impact Innovation">
      <a:dk1>
        <a:srgbClr val="000000"/>
      </a:dk1>
      <a:lt1>
        <a:srgbClr val="FFFFFF"/>
      </a:lt1>
      <a:dk2>
        <a:srgbClr val="1A3B36"/>
      </a:dk2>
      <a:lt2>
        <a:srgbClr val="E0F3EF"/>
      </a:lt2>
      <a:accent1>
        <a:srgbClr val="62C2AE"/>
      </a:accent1>
      <a:accent2>
        <a:srgbClr val="34756C"/>
      </a:accent2>
      <a:accent3>
        <a:srgbClr val="5D19FF"/>
      </a:accent3>
      <a:accent4>
        <a:srgbClr val="C33689"/>
      </a:accent4>
      <a:accent5>
        <a:srgbClr val="891F78"/>
      </a:accent5>
      <a:accent6>
        <a:srgbClr val="F9CAE4"/>
      </a:accent6>
      <a:hlink>
        <a:srgbClr val="000000"/>
      </a:hlink>
      <a:folHlink>
        <a:srgbClr val="000000"/>
      </a:folHlink>
    </a:clrScheme>
    <a:fontScheme name="Impact Innovation">
      <a:majorFont>
        <a:latin typeface="Jost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F7829BB-0D6D-C948-9147-E9754DFA7569}" vid="{B55B503F-FF1F-9940-AC1F-08F4DF4FEB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115</Words>
  <Application>Microsoft Office PowerPoint</Application>
  <PresentationFormat>Bredbild</PresentationFormat>
  <Paragraphs>25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8</vt:i4>
      </vt:variant>
    </vt:vector>
  </HeadingPairs>
  <TitlesOfParts>
    <vt:vector size="20" baseType="lpstr">
      <vt:lpstr>Aptos</vt:lpstr>
      <vt:lpstr>Arial</vt:lpstr>
      <vt:lpstr>Jost Medium</vt:lpstr>
      <vt:lpstr>Open Sans</vt:lpstr>
      <vt:lpstr>1_Office-tema</vt:lpstr>
      <vt:lpstr>1_Anpassad formgivning</vt:lpstr>
      <vt:lpstr>2_Office-tema</vt:lpstr>
      <vt:lpstr>2_Anpassad formgivning</vt:lpstr>
      <vt:lpstr>Anpassad formgivning</vt:lpstr>
      <vt:lpstr>5_Anpassad formgivning</vt:lpstr>
      <vt:lpstr>4_Anpassad formgivning</vt:lpstr>
      <vt:lpstr>Office-tema</vt:lpstr>
      <vt:lpstr>PowerPoint-presentation</vt:lpstr>
      <vt:lpstr>Vår basfärg</vt:lpstr>
      <vt:lpstr>Exempelsida</vt:lpstr>
      <vt:lpstr>Grön sida med lugn energi</vt:lpstr>
      <vt:lpstr>Använd bakgrund ibland</vt:lpstr>
      <vt:lpstr>Svart bakgrund (utan text) är användbart</vt:lpstr>
      <vt:lpstr>Nytt kapitel med mer energi</vt:lpstr>
      <vt:lpstr>Exempelsida med bild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Cathrine Svakko</dc:creator>
  <cp:lastModifiedBy>Cathrine Svakko</cp:lastModifiedBy>
  <cp:revision>7</cp:revision>
  <dcterms:created xsi:type="dcterms:W3CDTF">2025-09-19T13:24:29Z</dcterms:created>
  <dcterms:modified xsi:type="dcterms:W3CDTF">2025-09-26T12:51:58Z</dcterms:modified>
</cp:coreProperties>
</file>