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2" r:id="rId4"/>
    <p:sldMasterId id="2147483704" r:id="rId5"/>
    <p:sldMasterId id="2147483716" r:id="rId6"/>
    <p:sldMasterId id="2147483728" r:id="rId7"/>
    <p:sldMasterId id="2147483740" r:id="rId8"/>
  </p:sldMasterIdLst>
  <p:sldIdLst>
    <p:sldId id="3860" r:id="rId9"/>
    <p:sldId id="268" r:id="rId10"/>
    <p:sldId id="265" r:id="rId11"/>
    <p:sldId id="258" r:id="rId12"/>
    <p:sldId id="266" r:id="rId13"/>
    <p:sldId id="267" r:id="rId14"/>
    <p:sldId id="261" r:id="rId15"/>
    <p:sldId id="26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F96EE1-0878-60BC-0548-BACA6F4843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948547-2898-9173-EC76-83961C27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5F38D6-D5F2-9DAD-9C96-8A439596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231B5-F3AF-17E8-FCFE-A0575DD0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95D346-C568-3240-CA7B-5B7F1862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1BDDF-68B5-E2C2-0803-EFA6B254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1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31A03-5EEC-6070-A017-39CD3741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CBF46C-35EE-4850-8CAB-B6EE5467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C71036-3AF2-3D98-8CFF-323496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7E27BB-DF7E-548B-465D-3A85F550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A87258-F7B4-3E7A-2601-FE66C390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79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05DDA-2E7A-1B0B-18D8-A03427C8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C93AED-2094-7B10-7B50-5C4880931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CF2543-E987-B236-A142-8A15A291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48ECEA-80F1-914F-6340-9049A73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54DA01-AC19-B133-AFF0-3296093C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1908BE-56F0-144B-C16A-509E982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93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B42396-8AA6-683F-B62F-347B7408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38FBA0-0ECD-E081-DF58-9CDB0C89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91F65E-232B-46C7-562B-D6F6574B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33C727-E4EA-49A5-40AF-C0268EA31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902FC48-2915-E5BF-D722-71910289A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83B22-C207-D576-461E-453EB357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5C7020-77F7-2B7B-D7B3-ED0FE17B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52829D0-F82E-F714-0DED-1ACE873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28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394831-5A0A-A148-B803-103C487E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3DDDFE-AF4B-16A2-E6B8-C17EABED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CD9233-E344-ADAF-663A-82015389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097E3C-2D70-6D02-7468-80DC2D27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49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AFD6780-01DC-571C-33FB-1BE56798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36A46DE-F757-74F9-60DB-AB9DAC81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B4F1D-3F65-5736-BE19-3354D033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84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66B36-EC5F-ED41-22A5-EA5079E1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B7F05-9B1B-AABE-D1E0-FD253409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0F0682-FE98-2409-6EC1-ADCDF75D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48A6A5-28EA-A361-E06F-DCC93408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EF7C2E-D6E9-8C88-A993-7DE1BA43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D6CBDA-BA5B-F8B3-4E07-B94BFDBB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6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E95A6E-4A75-11C0-818F-44379706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D752AC6-A21E-8AE6-41FA-95B6E1E25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FB65D3-030D-40FA-42BF-5B6DE44B7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9B6F02-33C6-86CB-BC8B-4FA426D6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1B16C-DA30-A6F7-83E0-2D3C25D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56CC5A-9562-2EB2-231B-C7A95D7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795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9FDA8-5441-C8AF-D43F-7C910F90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6B87BA1-ABAA-D323-6AE4-51B50B68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EFB155-8274-3D04-31C5-913FCF26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16BED2-F623-40DE-2333-6A8F5CC1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15628-5BF4-979C-95A3-61FCBAF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334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D596187-B53B-974F-5D78-6ADFA090F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41F86C-EEEA-2967-B268-E61FD2344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187A5B-77C4-716A-42E4-649FA9F5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F5474D-F656-212A-AFC2-7F408774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AD61B-8AC2-FDD4-887D-1A986352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84DF4D3-F407-169B-8004-8F9FA0454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</a:t>
            </a:r>
            <a:r>
              <a:rPr lang="en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bildbakgrund genom att högerklicka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på </a:t>
            </a:r>
            <a:r>
              <a:rPr lang="sv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</a:t>
            </a:r>
            <a:r>
              <a:rPr lang="en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44C0C0-AB0D-FA37-4B11-03B9700BE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A276DC7-802A-8707-B372-E8B0BEC52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464495C-9214-566D-6753-D01E8791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FA8D59-7640-A29C-1121-433F6377D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308481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853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AFC90D-1303-1F9C-665A-2FF95A8DB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4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chemeClr val="accent5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6BF8FD-D9E6-EBEE-D9CE-E27E8DDC3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2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627793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38542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AAB1DDB-03B4-34FC-9E99-AC0D175AB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1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AACF4-3CFB-050D-F586-83CF286E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0150FB-C627-C13F-5797-A904D3FF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CBC68-5BBD-7142-F2B3-F3A24A6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AD02B-0376-3953-C643-E4453BCA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5873B-834A-7A7A-76E4-9C8C76A2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611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9A14E-752F-EBAB-25A8-59309123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E16DF-6314-DCC3-746F-E0BEF06F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B180F0-8CB6-4B5A-29A0-9677C48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67C6-61A1-6906-9410-B334B7B8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1158B8-0ACE-83B2-5F39-C4970F1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537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80421-621F-05DE-D25A-D4C2A5B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6616E-6036-75AF-C5D7-84E30CCB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FC3849-77D2-1B31-DF5E-3892D8B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20B17D-BB8F-BC75-9A8C-4069429A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94E9E3-6BB7-EB98-1205-0E6C9C91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96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D0478-4337-C1F7-2EEF-B9ACCC9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C8AD3-607A-3BAD-E81F-1EA6FA8EC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172634-8968-2725-52A1-0D7A5C49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CD57C1-25DD-D6C7-A626-BBB4BDEF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235DF5-B238-36EA-4686-549097B9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3E09E6-88AC-FFC6-D611-149445E4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195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6AC5C-DC4D-B44B-E868-7F9CC4D8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720DC9-8FC8-3BB1-0596-1CDBDCC0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2CD7BE-CCA4-7F52-785C-9BBDFDC4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EF4D62-2F31-4E51-6E27-8B8B865C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EEBBAC-7508-4F49-5D4A-EDD463A3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91886E7-1317-EE2D-520A-D8219DB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2A300C-6819-C20B-2FE2-7AC0C09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353123-B92F-891A-EC70-D970818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6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EA5B-DBF5-38EA-C820-698411A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4C23D2-2820-37F9-46C0-B6E33E62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E6EFD2-D002-10D9-194B-E69F856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798A4F-95C6-7852-5990-3B9264F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423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6353CB-6CCD-2706-20AD-5EA2A1B5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D689C6-DEC1-5F85-340C-02D77D0E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45D5BD-D3B1-EE71-5BFD-129B010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6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FCB4D-7B0F-971E-B664-DEB2CC7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1CA66-3D91-892C-1BD8-76FB25CC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BCDB55-9E02-1EDC-5984-D49F30F7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BDD323-18D5-CDA6-D715-D88FECA3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C790AA-8E8E-04AE-A212-7AB72DE1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F87E19-BFEB-BA3E-7DB2-9B35AA23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53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93860-A120-2B80-42A7-3E967A5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38EA0-DAB9-0F7D-C21C-9DF82682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D3E3A6-04E5-53BE-D3D7-EEEBF300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5F6CFB-FCAC-D537-7519-CE17A1E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AFBFEE-9C22-B887-65E3-FCF457D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E51932-0D01-F0B4-E625-ED50698D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5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7A0C7-9F80-34C3-144F-EB4F8F5B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114138-CA40-A1FB-D5FE-CDC12206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FD08A0-5D74-5AF2-BA0B-FF0B2513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F6FD7C-A7FE-66B2-F97F-3FCE9AF6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71358-71D3-D3FC-1538-6EEEB65D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9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661D1A-3F86-1AAB-518B-84F1D1D4E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4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E54F1A0-25CA-CB34-7F27-A4C0328A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06E4AE-871A-3F94-F184-2FE313DC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ED3EAE-F700-9CC8-F860-C7F1218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A40FA-C8D4-5F3E-CCA6-AAA0C9E4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70B7B6-2ED6-0FDF-D428-44C27F9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61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106E3-056D-7E61-E5E9-82DA0E3AA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82DCC2-A96F-81B2-67FA-3A76CE80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CB15AE-8BC6-BD4F-43AE-F80E6D24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BCBA8-E58F-CE0D-43FE-D7441B2A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71E893-CC87-143A-3592-972FFACA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329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B29AA-C7EC-1E93-D113-B20964CB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A2704A-2A2C-47AF-3D5D-2B15FB9C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1B3E57-B841-DA2E-2F35-69BA1F0D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5072E5-DE45-172B-4E02-76DCAD56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0F1D8-96F2-708D-1083-0AC0614A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99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DBD6D-4574-13B0-D019-18C8CA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3DF7A0-B748-0B58-BA8D-B81182A56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E515B-7923-2EDD-A158-3F576BCF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50E377-A8CD-DE76-E605-F69359C8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8FA584-E3F6-9316-818E-95DD7061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29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40E85-1C1F-E07D-51E2-437C9A91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386BD-3689-F6DE-BC2A-B2474E95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6FE3CC-5DDD-F6E8-88D5-DD9AFD6B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D34B55-7A7B-17BB-60EC-B3243A9A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E5F39B-57CD-F87D-3D0A-92D22BFB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28E6DF-7C07-6EEF-AC1A-6ADACF03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330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98161A-69A0-CCBC-5C03-27C52F84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B0F723-2FE6-5D78-BE3E-760640BE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29E21E-EAC7-28C5-3CC6-D792CBE09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157790-B1F2-624F-BE75-436416C18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82E6F3-4DA8-FD0A-E56A-D1E831D46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86C51FD-B605-C698-95E9-9D8298C0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8DDD2A-1285-7ED0-E860-F8ACD232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0FC9782-B87C-5620-15A2-8D821AD1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40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565B6-C739-6BAE-4D76-F7D45D83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297ECF-8E36-F2AB-8D59-61475A9A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04BB02-97EF-C5FA-1021-3A86EDFD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4B7E7C-1703-1444-0743-F3AC1B43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034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1178CA-ADDA-0262-EFA3-15C3E14B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06AD4-4A85-7E6B-A1EB-EBE0BEE6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96477B-0EF0-0A26-C700-A5260DE3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07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B391F-17F1-A78A-D373-E6FDC5DA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FADC3F-BA8F-7486-F05B-57011380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C787C8-F1CE-4083-D8C2-9D733946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0DA240-BFFE-DAF6-C4F6-D51526F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6846B0-D0E5-8C8C-5904-B346B28D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BBDFF-5760-827F-5933-E828B91F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320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43FFF-A8E0-69C3-61A5-B8D6AFEA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75AECC-54A4-05FA-A13D-44D201FBF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9C3F05-933A-D50D-D3F7-22A09D81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9042AD-490E-66CA-D4B7-77F868C6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E1647E-FA77-0B09-C6A5-04945689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F61FEC-0EAF-BF6B-F3B9-F2F86CF7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2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732C807-773A-ACC8-5AE9-00B0456C2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20B8C-1A8E-5573-CCFD-51969E8F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CA313D-58D0-41D7-F223-336C8709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1534FD-7DD8-D23A-5876-07C89662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0E9557-B1AE-0BAD-59B4-FCCAF9DD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1F3690-CFF4-BBF0-C0F0-D1E68BD6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38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5A2F61C-BACC-9348-2489-A1D3470DD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7718B-B346-2020-2649-ED0EBCCB9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89594F-B0B3-FF21-C5F6-1DD0F013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68BAB6-6663-CD49-79F0-16A0C5B4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27C37-01E9-B9F6-98E1-4C821661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698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AACF4-3CFB-050D-F586-83CF286E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0150FB-C627-C13F-5797-A904D3FF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CBC68-5BBD-7142-F2B3-F3A24A6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AD02B-0376-3953-C643-E4453BCA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5873B-834A-7A7A-76E4-9C8C76A2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118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9A14E-752F-EBAB-25A8-59309123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E16DF-6314-DCC3-746F-E0BEF06F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B180F0-8CB6-4B5A-29A0-9677C48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67C6-61A1-6906-9410-B334B7B8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1158B8-0ACE-83B2-5F39-C4970F1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339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80421-621F-05DE-D25A-D4C2A5B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6616E-6036-75AF-C5D7-84E30CCB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FC3849-77D2-1B31-DF5E-3892D8B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20B17D-BB8F-BC75-9A8C-4069429A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94E9E3-6BB7-EB98-1205-0E6C9C91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505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D0478-4337-C1F7-2EEF-B9ACCC9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C8AD3-607A-3BAD-E81F-1EA6FA8EC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172634-8968-2725-52A1-0D7A5C49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CD57C1-25DD-D6C7-A626-BBB4BDEF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235DF5-B238-36EA-4686-549097B9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3E09E6-88AC-FFC6-D611-149445E4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750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6AC5C-DC4D-B44B-E868-7F9CC4D8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720DC9-8FC8-3BB1-0596-1CDBDCC0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2CD7BE-CCA4-7F52-785C-9BBDFDC4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EF4D62-2F31-4E51-6E27-8B8B865C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EEBBAC-7508-4F49-5D4A-EDD463A3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91886E7-1317-EE2D-520A-D8219DB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2A300C-6819-C20B-2FE2-7AC0C09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353123-B92F-891A-EC70-D970818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530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EA5B-DBF5-38EA-C820-698411A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4C23D2-2820-37F9-46C0-B6E33E62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E6EFD2-D002-10D9-194B-E69F856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798A4F-95C6-7852-5990-3B9264F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11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6353CB-6CCD-2706-20AD-5EA2A1B5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D689C6-DEC1-5F85-340C-02D77D0E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45D5BD-D3B1-EE71-5BFD-129B010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588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FCB4D-7B0F-971E-B664-DEB2CC7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1CA66-3D91-892C-1BD8-76FB25CC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BCDB55-9E02-1EDC-5984-D49F30F7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BDD323-18D5-CDA6-D715-D88FECA3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C790AA-8E8E-04AE-A212-7AB72DE1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F87E19-BFEB-BA3E-7DB2-9B35AA23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4665EC-C97A-5393-C895-C4B29BF68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74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93860-A120-2B80-42A7-3E967A5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38EA0-DAB9-0F7D-C21C-9DF82682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D3E3A6-04E5-53BE-D3D7-EEEBF300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5F6CFB-FCAC-D537-7519-CE17A1E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AFBFEE-9C22-B887-65E3-FCF457D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E51932-0D01-F0B4-E625-ED50698D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770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7A0C7-9F80-34C3-144F-EB4F8F5B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114138-CA40-A1FB-D5FE-CDC12206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FD08A0-5D74-5AF2-BA0B-FF0B2513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F6FD7C-A7FE-66B2-F97F-3FCE9AF6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71358-71D3-D3FC-1538-6EEEB65D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377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E54F1A0-25CA-CB34-7F27-A4C0328A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06E4AE-871A-3F94-F184-2FE313DC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ED3EAE-F700-9CC8-F860-C7F1218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A40FA-C8D4-5F3E-CCA6-AAA0C9E4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70B7B6-2ED6-0FDF-D428-44C27F9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795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28DED-63AC-B9EE-DFDE-66E49B6C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1D2D67-A562-0967-5EC3-91AE9AD82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DF495B-AA56-A316-32C5-3BEFE35B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11F9D5-BB25-62F5-67A1-DCB756F7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62983B-1203-B8D3-7ADD-32FF54C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544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7618D-D575-1F3F-FB0E-11AC3784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2B0BFE-8975-F589-44B4-EF4C9276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C7FB2B-B27B-A99C-2B85-43AD23E8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F00CC2-9F66-5BC4-2F5D-70CE88FE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15CFF9-F018-66BC-AF35-B18B9EC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239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CD7A8-EBC7-E4AE-3279-F2D71FC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A2FAD4-E06B-EBFB-8BD2-BC430A36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78689-D874-BA14-7E51-4E9D3508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AA89A-3624-A17E-074C-4628C1EF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CCBAE0-A5B3-26B0-17A4-B3C02E0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566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A0B93-F653-011B-57D7-B36CBEC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BC37A7-290D-B09E-F068-173B6C5B3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D58857-8C27-71B1-3A6A-8717CA96C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93B476-75AD-3DD5-9D73-4106E613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B83841-1F3A-0287-D8E1-6E1FAB19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7C1972-C0AE-622A-451E-039FF593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117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A7DAE-297D-D622-8FA2-8755463C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B3AD3B-9644-27A5-7B42-009C46C1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E758AA-FE0D-E55B-EEA6-DE7142CC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0663A5-A429-7B2D-A487-100423684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7D1029-35CC-44C6-0BC0-AF37D670A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36BF56-DB99-24DD-A101-0CAE696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3AD388-E05C-A8EA-20CB-CA1DAA3A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F4B2F6-5BEC-827A-BF6D-3A5EFC21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45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960B70-2104-53BF-4840-C017476E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499233-D284-11A9-2809-A3128F89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5A45A3-6A22-6213-52DA-A242FE2C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853556-6CAF-F7F8-276A-37A09A9D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353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E258B8D-3444-27BE-23E9-2FCFC0CD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09BFAD-2681-53E4-CB65-50EBA0ED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139C26-6CD6-6B58-28FF-64BE35E4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9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1D3EDA-7E7B-D9FB-A84F-817979213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97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7F603-02DE-D516-01DB-0B754CFD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042A9-2875-DB43-A258-471B496B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C7C1BA-7954-4133-82B1-64347D51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2B349A-51CF-8F5A-80DF-1AD7DE6A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BA5074-BAA6-3FD2-FDAB-6F71420D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C5CC09-9181-41ED-F9FD-ED3D9A23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179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F0F2F-FB9A-C12F-3AED-DB08A847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60F4C0D-5F35-9334-F37D-1922B0431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A35A7C-0ECD-F15D-1694-07A8C314B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CEDAF7-EF70-4332-2438-97993187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54A2D9-4FC6-A0A1-6B99-534C68E8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1C7F3-C82F-636E-49A3-046B6302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496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D5A8B-60D7-77D6-587D-02D43BA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DEE885-B1DD-20B6-0438-0D4FEAD7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C7B55C-38FE-4BEA-85A8-27C32BAD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EBC572-5CF8-28ED-4EDD-F94FDB67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AB2FF-3AF0-B551-00E2-860BD2E2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834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48E508C-5DAF-1121-A06E-3B5083596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1C7EFD-6CB8-AF42-5504-29C2B0589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044F0A-E7A6-81F6-DE7F-0F0328EF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86C7B4-55DB-3368-F215-2E44264C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FE1DB3-8F4F-2387-FC80-65A8FF3E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55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25394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B226B24-B922-E0C1-48EC-B696B533A6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9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6E0C92D-9A44-0A5D-24CF-3CB7B94DA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24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A368C20-B91E-F897-D545-53EF8132D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0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85EFE88-CD53-3216-CA46-8C452416E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27591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8A019EF-9429-60D5-C488-0D706EED7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05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E15D90-8AFB-2AF2-89BF-A3CB19217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1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0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8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CC5727-D426-CA97-2581-F4ED5F9E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D5D793-C585-DAA7-E5D8-4BDBBB553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6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- alt. intr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3BAF214-7C55-EF81-F1F4-EB74A82C1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3796" y="3014354"/>
            <a:ext cx="6624408" cy="8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9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- alt. introbild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3CCCD09-4FFE-568D-D432-24FE6216B989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A9D14DEF-C565-B590-130F-010DA2F0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14" name="Picture 4" descr="Logo&#10;&#10;Description automatically generated">
              <a:extLst>
                <a:ext uri="{FF2B5EF4-FFF2-40B4-BE49-F238E27FC236}">
                  <a16:creationId xmlns:a16="http://schemas.microsoft.com/office/drawing/2014/main" id="{C762FD9E-74B4-E525-197F-6DF5225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181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logga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EA7D4B6-2D91-B859-0992-532902118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"/>
            <a:ext cx="12268199" cy="6938833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B46D50F-0E9D-63BF-2B0D-8E5890D4B471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C29DCEA1-CCA9-E691-3ACA-F08FC31F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8" name="Picture 4" descr="Logo&#10;&#10;Description automatically generated">
              <a:extLst>
                <a:ext uri="{FF2B5EF4-FFF2-40B4-BE49-F238E27FC236}">
                  <a16:creationId xmlns:a16="http://schemas.microsoft.com/office/drawing/2014/main" id="{2688666F-B125-4E19-156D-17F46FF5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3958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1F56D08-F7F7-CCD1-426F-3158F301D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0"/>
            <a:ext cx="12268199" cy="6938833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9B4A9B-5583-BE88-4D3C-662F7B14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41DFA2-8C71-1188-BF8D-2F27C1C03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BA06B-FF34-081A-323F-98A0364C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851D58-084B-2AB9-8168-E2834C9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467FC-2546-E43F-6438-A59AEEB6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53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4BFD4C9-DDD4-1B14-F264-74821F99A2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6BAE5E-1696-1F13-CACA-3AC01F2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0F4F90-C51B-E383-72FC-72E1273C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C1F529-BBA1-D9FF-13F1-07BA76F23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A3344-AA70-8A44-B5E2-3AEF369DF8F2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0AE702-6415-AF8F-CC8C-2C1F1FA10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ACB88E-CF97-1F41-4286-8EA82099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921F2D21-5733-B42A-C6A1-38B3E36ED9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31F5BEA-67D0-18FC-2368-B1850F7909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CBA179-5EDF-3009-9131-2967776D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D97A5C-7AD0-EF99-77A9-68C00982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66228-110A-29CC-7462-3F964EF7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C8FB81-7824-3E48-9E5F-BD607F9FB452}" type="datetimeFigureOut">
              <a:rPr lang="sv-SE" smtClean="0"/>
              <a:pPr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AB6BFE-FC48-2BBB-2F1D-D4F5EFAA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A1020-EB05-4CE9-4BBD-AE9F04A3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7538D6-7AFA-9D44-B3C0-0A0B1015F6C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7E5FD944-6CE0-E03D-DC2C-B2AF269F6A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30CC1D-040C-13BB-553D-30AE17EA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EA18FA-D7E7-C179-3357-5BD00DDF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3EAE40-30FC-749B-46F3-591356452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A86A0-A5AC-8145-98D4-7F4426709C9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0D04E2-0696-6329-6A2F-EDB45BC3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4B0F4B-EE8D-B776-2377-8ED3AB1A1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6C92D2-AAE1-5E1F-CA33-3D240F8CA4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7126" y="5855575"/>
            <a:ext cx="1626992" cy="6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CBA179-5EDF-3009-9131-2967776D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D97A5C-7AD0-EF99-77A9-68C00982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66228-110A-29CC-7462-3F964EF7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C8FB81-7824-3E48-9E5F-BD607F9FB452}" type="datetimeFigureOut">
              <a:rPr lang="sv-SE" smtClean="0"/>
              <a:pPr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AB6BFE-FC48-2BBB-2F1D-D4F5EFAA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A1020-EB05-4CE9-4BBD-AE9F04A3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7538D6-7AFA-9D44-B3C0-0A0B1015F6C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7E5FD944-6CE0-E03D-DC2C-B2AF269F6A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EBC92C-0BF7-F7E1-1B0E-0C31C715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5682AA-C842-D48A-BF5B-25FD36FA7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A89EFD-BC7E-F4B2-35AD-EDE4585F8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87915-1318-5546-B4E9-19B5BEBB9937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6137BB-2C1C-3CE2-A0F0-D2B9048F3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26BF32-6CED-39FF-ECDB-6F16B00A7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16A1F54-E8A5-B2CE-4F74-D90200D4E9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18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CD2D4E48-4827-4008-5034-EE801AE9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40" y="2264903"/>
            <a:ext cx="5543319" cy="23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C23E02-DB42-EDAC-B737-F29F99B7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base</a:t>
            </a:r>
            <a:r>
              <a:rPr lang="sv-SE" dirty="0"/>
              <a:t> color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79AEFB-EE52-8333-9377-1FDA18749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B1E656-02CC-02ED-E21F-FEA6D017D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Or 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3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4FCFA-F0A1-3D7F-B059-F259DF8C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3F436F-D2BC-2DF3-00E4-C04F8C87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Bulletpoint</a:t>
            </a:r>
            <a:endParaRPr lang="sv-SE" dirty="0"/>
          </a:p>
          <a:p>
            <a:r>
              <a:rPr lang="sv-SE" dirty="0" err="1"/>
              <a:t>Bulletpoint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4BA24A19-35D7-A9E0-2216-6E7116DFBD2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35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F4D54-134D-B518-02BA-68905CFE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Green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calm</a:t>
            </a:r>
            <a:r>
              <a:rPr lang="sv-SE" dirty="0"/>
              <a:t> </a:t>
            </a:r>
            <a:r>
              <a:rPr lang="sv-SE" dirty="0" err="1"/>
              <a:t>energy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72342E-3982-01B6-AA99-B48488D746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584E26-4262-9D00-E7C2-73CCE8A25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And 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3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E8A251-BB3D-C25C-01C0-CA32594A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white</a:t>
            </a:r>
            <a:r>
              <a:rPr lang="sv-SE" dirty="0"/>
              <a:t> </a:t>
            </a:r>
            <a:r>
              <a:rPr lang="sv-SE" dirty="0" err="1"/>
              <a:t>background</a:t>
            </a:r>
            <a:r>
              <a:rPr lang="sv-SE" dirty="0"/>
              <a:t> </a:t>
            </a:r>
            <a:r>
              <a:rPr lang="sv-SE" dirty="0" err="1"/>
              <a:t>sometimes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64AFDB-FA12-7F3B-AD7C-963B832CBD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It looks </a:t>
            </a:r>
            <a:r>
              <a:rPr lang="sv-SE" dirty="0" err="1"/>
              <a:t>professional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E94998-E4EF-0490-E4E2-03DDA5289A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92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BC1CF-F64F-AC8D-DDAD-38E5C283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Black </a:t>
            </a:r>
            <a:r>
              <a:rPr lang="sv-SE" dirty="0" err="1"/>
              <a:t>background</a:t>
            </a:r>
            <a:r>
              <a:rPr lang="sv-SE" dirty="0"/>
              <a:t> (</a:t>
            </a:r>
            <a:r>
              <a:rPr lang="sv-SE" dirty="0" err="1"/>
              <a:t>without</a:t>
            </a:r>
            <a:r>
              <a:rPr lang="sv-SE" dirty="0"/>
              <a:t> text) is </a:t>
            </a:r>
            <a:r>
              <a:rPr lang="sv-SE" dirty="0" err="1"/>
              <a:t>useful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6037D2-34DE-38B3-71A0-7A0C6BB8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338"/>
            <a:ext cx="9409981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en-US" dirty="0"/>
              <a:t>It can make the projector appear turned off and create a pause where the focus shifts to you instead of the presentation. It’s an effective way to change tone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But…</a:t>
            </a:r>
            <a:br>
              <a:rPr lang="en-US" dirty="0"/>
            </a:br>
            <a:r>
              <a:rPr lang="en-US" dirty="0"/>
              <a:t>Avoid using black background for text – it becomes visually tiring and makes the presentation feel heavy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418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3F345-B414-7859-4F46-ABAD29E5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energy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8BD26B-289C-98B4-436F-04275651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22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07333-BEDC-6719-892B-5829A5C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image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20E513F-236B-3AF2-B807-FF828C816D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9705"/>
          <a:stretch/>
        </p:blipFill>
        <p:spPr>
          <a:xfrm>
            <a:off x="1021279" y="1818517"/>
            <a:ext cx="4738254" cy="4358446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F7B656-CF46-43CB-0B08-0176E50182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Image to the </a:t>
            </a:r>
            <a:r>
              <a:rPr lang="sv-SE" dirty="0" err="1"/>
              <a:t>left</a:t>
            </a:r>
            <a:endParaRPr lang="sv-SE" dirty="0"/>
          </a:p>
          <a:p>
            <a:r>
              <a:rPr lang="sv-SE" dirty="0"/>
              <a:t>And text to the right</a:t>
            </a:r>
          </a:p>
          <a:p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balanced</a:t>
            </a:r>
            <a:endParaRPr lang="sv-SE" dirty="0"/>
          </a:p>
          <a:p>
            <a:r>
              <a:rPr lang="sv-SE" dirty="0"/>
              <a:t>An image </a:t>
            </a:r>
            <a:r>
              <a:rPr lang="sv-SE" dirty="0" err="1"/>
              <a:t>adds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49394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innovation_presationsmall" id="{44848303-2412-46A2-91E7-CD93DDFDDCB5}" vid="{0B8C2DA2-D5D2-4935-9BBC-4FA07C0D45E9}"/>
    </a:ext>
  </a:extLst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118</Words>
  <Application>Microsoft Office PowerPoint</Application>
  <PresentationFormat>Bredbild</PresentationFormat>
  <Paragraphs>25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20" baseType="lpstr">
      <vt:lpstr>Aptos</vt:lpstr>
      <vt:lpstr>Arial</vt:lpstr>
      <vt:lpstr>Jost Medium</vt:lpstr>
      <vt:lpstr>Open Sans</vt:lpstr>
      <vt:lpstr>1_Office-tema</vt:lpstr>
      <vt:lpstr>1_Anpassad formgivning</vt:lpstr>
      <vt:lpstr>2_Office-tema</vt:lpstr>
      <vt:lpstr>2_Anpassad formgivning</vt:lpstr>
      <vt:lpstr>Anpassad formgivning</vt:lpstr>
      <vt:lpstr>5_Anpassad formgivning</vt:lpstr>
      <vt:lpstr>4_Anpassad formgivning</vt:lpstr>
      <vt:lpstr>Office-tema</vt:lpstr>
      <vt:lpstr>PowerPoint-presentation</vt:lpstr>
      <vt:lpstr>Our base color</vt:lpstr>
      <vt:lpstr>Example slide</vt:lpstr>
      <vt:lpstr>Green slide with calm energy</vt:lpstr>
      <vt:lpstr>Use white background sometimes</vt:lpstr>
      <vt:lpstr>Black background (without text) is useful</vt:lpstr>
      <vt:lpstr>New chapter with more energy</vt:lpstr>
      <vt:lpstr>Example slide with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Cathrine Svakko</dc:creator>
  <cp:lastModifiedBy>Cathrine Svakko</cp:lastModifiedBy>
  <cp:revision>5</cp:revision>
  <dcterms:created xsi:type="dcterms:W3CDTF">2025-09-19T13:24:29Z</dcterms:created>
  <dcterms:modified xsi:type="dcterms:W3CDTF">2025-09-23T08:38:32Z</dcterms:modified>
</cp:coreProperties>
</file>